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7"/>
  </p:notesMasterIdLst>
  <p:sldIdLst>
    <p:sldId id="270"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Lato Black" panose="020B0604020202020204" charset="0"/>
      <p:bold r:id="rId18"/>
      <p:boldItalic r:id="rId19"/>
    </p:embeddedFont>
    <p:embeddedFont>
      <p:font typeface="Playfair Display" panose="020B0604020202020204" charset="0"/>
      <p:regular r:id="rId20"/>
      <p:bold r:id="rId21"/>
      <p:italic r:id="rId22"/>
      <p:boldItalic r:id="rId23"/>
    </p:embeddedFon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Lato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78"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H"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8898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94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91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420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16994187" y="-11796713"/>
            <a:ext cx="22169437" cy="12471401"/>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9" name="Shape 359"/>
          <p:cNvSpPr txBox="1">
            <a:spLocks noGrp="1"/>
          </p:cNvSpPr>
          <p:nvPr>
            <p:ph type="body" idx="1"/>
          </p:nvPr>
        </p:nvSpPr>
        <p:spPr>
          <a:xfrm>
            <a:off x="685800" y="4343400"/>
            <a:ext cx="5464175" cy="40925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16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Shape 10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3" name="Shape 107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74" name="Shape 107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H"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107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5" name="Shape 121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16" name="Shape 121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H"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4004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28" name="Shape 132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29" name="Shape 132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H"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7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37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6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27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36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94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17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8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01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Playfair Display"/>
                <a:ea typeface="Playfair Display"/>
                <a:cs typeface="Playfair Display"/>
                <a:sym typeface="Playfair Display"/>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68" name="Shape 6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69" name="Shape 6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Playfair Display"/>
                <a:ea typeface="Playfair Display"/>
                <a:cs typeface="Playfair Display"/>
                <a:sym typeface="Playfair Display"/>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Playfair Display"/>
                <a:ea typeface="Playfair Display"/>
                <a:cs typeface="Playfair Display"/>
                <a:sym typeface="Playfair Display"/>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75" name="Shape 7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76" name="Shape 7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7" name="Shape 7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8" name="Shape 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Shape 8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2" name="Shape 8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3" name="Shape 8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4" name="Shape 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Shape 8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8" name="Shape 8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9" name="Shape 8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90" name="Shape 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Playfair Display"/>
                <a:ea typeface="Playfair Display"/>
                <a:cs typeface="Playfair Display"/>
                <a:sym typeface="Playfair Display"/>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07226" y="382630"/>
            <a:ext cx="11009271" cy="64293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262626"/>
              </a:buClr>
              <a:buSzPts val="4400"/>
              <a:buFont typeface="Arial"/>
              <a:buNone/>
              <a:defRPr sz="4400" b="0" i="0" u="none" strike="noStrike" cap="none">
                <a:solidFill>
                  <a:srgbClr val="262626"/>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9" name="Shape 29"/>
          <p:cNvSpPr txBox="1">
            <a:spLocks noGrp="1"/>
          </p:cNvSpPr>
          <p:nvPr>
            <p:ph type="body" idx="2"/>
          </p:nvPr>
        </p:nvSpPr>
        <p:spPr>
          <a:xfrm>
            <a:off x="531940" y="942806"/>
            <a:ext cx="10984557" cy="30522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F7F7F"/>
              </a:buClr>
              <a:buSzPts val="1400"/>
              <a:buFont typeface="Arial"/>
              <a:buNone/>
              <a:defRPr sz="1400" b="0" i="0" u="none" strike="noStrike" cap="none">
                <a:solidFill>
                  <a:srgbClr val="7F7F7F"/>
                </a:solidFill>
                <a:latin typeface="Lato Light"/>
                <a:ea typeface="Lato Light"/>
                <a:cs typeface="Lato Light"/>
                <a:sym typeface="Lato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812800" y="250826"/>
            <a:ext cx="10515600" cy="56197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600"/>
              <a:buFont typeface="Playfair Display"/>
              <a:buNone/>
              <a:defRPr sz="36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Shape 32"/>
          <p:cNvSpPr txBox="1">
            <a:spLocks noGrp="1"/>
          </p:cNvSpPr>
          <p:nvPr>
            <p:ph type="body" idx="1"/>
          </p:nvPr>
        </p:nvSpPr>
        <p:spPr>
          <a:xfrm>
            <a:off x="838200" y="749300"/>
            <a:ext cx="10515600" cy="4191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efault Slide">
  <p:cSld name="1_Default Slide">
    <p:spTree>
      <p:nvGrpSpPr>
        <p:cNvPr id="1"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3" name="Shape 4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Shape 4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50" name="Shape 5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1" name="Shape 5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52" name="Shape 5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3" name="Shape 5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4" name="Shape 5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5" name="Shape 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P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p:nvPr/>
        </p:nvSpPr>
        <p:spPr>
          <a:xfrm>
            <a:off x="1593370" y="1465846"/>
            <a:ext cx="8872268" cy="185687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o-RO" sz="4800" b="1" dirty="0" smtClean="0">
                <a:solidFill>
                  <a:schemeClr val="dk1"/>
                </a:solidFill>
                <a:latin typeface="Montserrat"/>
                <a:sym typeface="Montserrat"/>
              </a:rPr>
              <a:t>Implementarea unui sistem software de tip Smart Home</a:t>
            </a:r>
            <a:endParaRPr lang="ro-RO" b="1" dirty="0"/>
          </a:p>
        </p:txBody>
      </p:sp>
      <p:sp>
        <p:nvSpPr>
          <p:cNvPr id="98" name="Shape 98"/>
          <p:cNvSpPr txBox="1"/>
          <p:nvPr/>
        </p:nvSpPr>
        <p:spPr>
          <a:xfrm>
            <a:off x="7331318" y="5185248"/>
            <a:ext cx="2008890" cy="7796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o-RO" sz="1800" dirty="0" smtClean="0">
                <a:solidFill>
                  <a:schemeClr val="dk1"/>
                </a:solidFill>
                <a:latin typeface="Montserrat"/>
                <a:ea typeface="Montserrat"/>
                <a:cs typeface="Montserrat"/>
                <a:sym typeface="Montserrat"/>
              </a:rPr>
              <a:t>Absolvent</a:t>
            </a:r>
            <a:r>
              <a:rPr lang="en-PH" sz="1800" dirty="0" smtClean="0">
                <a:solidFill>
                  <a:schemeClr val="dk1"/>
                </a:solidFill>
                <a:latin typeface="Montserrat"/>
                <a:ea typeface="Montserrat"/>
                <a:cs typeface="Montserrat"/>
                <a:sym typeface="Montserrat"/>
              </a:rPr>
              <a:t>:</a:t>
            </a:r>
            <a:endParaRPr lang="ro-RO" sz="1800" dirty="0" smtClean="0">
              <a:solidFill>
                <a:schemeClr val="dk1"/>
              </a:solidFill>
              <a:latin typeface="Montserrat"/>
              <a:ea typeface="Montserrat"/>
              <a:cs typeface="Montserrat"/>
              <a:sym typeface="Montserrat"/>
            </a:endParaRPr>
          </a:p>
          <a:p>
            <a:pPr marL="0" marR="0" lvl="0" indent="0" algn="ctr" rtl="0">
              <a:spcBef>
                <a:spcPts val="0"/>
              </a:spcBef>
              <a:spcAft>
                <a:spcPts val="0"/>
              </a:spcAft>
              <a:buNone/>
            </a:pPr>
            <a:r>
              <a:rPr lang="en-PH" sz="1800" b="1" dirty="0" err="1" smtClean="0">
                <a:solidFill>
                  <a:schemeClr val="dk1"/>
                </a:solidFill>
                <a:latin typeface="Montserrat"/>
                <a:ea typeface="Montserrat"/>
                <a:cs typeface="Montserrat"/>
                <a:sym typeface="Montserrat"/>
              </a:rPr>
              <a:t>Nicu</a:t>
            </a:r>
            <a:r>
              <a:rPr lang="ro-RO" sz="1800" b="1" dirty="0" smtClean="0">
                <a:solidFill>
                  <a:schemeClr val="dk1"/>
                </a:solidFill>
                <a:latin typeface="Montserrat"/>
                <a:ea typeface="Montserrat"/>
                <a:cs typeface="Montserrat"/>
                <a:sym typeface="Montserrat"/>
              </a:rPr>
              <a:t>șor TURCU</a:t>
            </a:r>
            <a:endParaRPr b="1" dirty="0"/>
          </a:p>
        </p:txBody>
      </p:sp>
      <p:pic>
        <p:nvPicPr>
          <p:cNvPr id="6" name="Picture 5" descr="C:\Users\dlargu\Desktop\Fii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5349" y="149280"/>
            <a:ext cx="826365" cy="763675"/>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7"/>
          <p:cNvSpPr txBox="1"/>
          <p:nvPr/>
        </p:nvSpPr>
        <p:spPr>
          <a:xfrm>
            <a:off x="1593370" y="6130454"/>
            <a:ext cx="8872268" cy="48270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o-RO" sz="2000" dirty="0" smtClean="0">
                <a:solidFill>
                  <a:schemeClr val="dk1"/>
                </a:solidFill>
                <a:latin typeface="Montserrat"/>
                <a:sym typeface="Montserrat"/>
              </a:rPr>
              <a:t>Sesiunea: Iulie 2018</a:t>
            </a:r>
          </a:p>
        </p:txBody>
      </p:sp>
      <p:sp>
        <p:nvSpPr>
          <p:cNvPr id="10" name="Shape 98"/>
          <p:cNvSpPr txBox="1"/>
          <p:nvPr/>
        </p:nvSpPr>
        <p:spPr>
          <a:xfrm>
            <a:off x="2317404" y="5194628"/>
            <a:ext cx="4189539" cy="797426"/>
          </a:xfrm>
          <a:prstGeom prst="rect">
            <a:avLst/>
          </a:prstGeom>
          <a:noFill/>
          <a:ln>
            <a:noFill/>
          </a:ln>
        </p:spPr>
        <p:txBody>
          <a:bodyPr spcFirstLastPara="1" wrap="square" lIns="91425" tIns="45700" rIns="91425" bIns="45700" anchor="t" anchorCtr="0">
            <a:noAutofit/>
          </a:bodyPr>
          <a:lstStyle/>
          <a:p>
            <a:pPr lvl="0" algn="ctr"/>
            <a:r>
              <a:rPr lang="ro-RO" sz="1800" dirty="0" smtClean="0">
                <a:solidFill>
                  <a:schemeClr val="dk1"/>
                </a:solidFill>
                <a:latin typeface="Montserrat"/>
                <a:ea typeface="Montserrat"/>
                <a:cs typeface="Montserrat"/>
                <a:sym typeface="Montserrat"/>
              </a:rPr>
              <a:t>Coordonator științific</a:t>
            </a:r>
            <a:r>
              <a:rPr lang="en-PH" sz="1800" dirty="0" smtClean="0">
                <a:solidFill>
                  <a:schemeClr val="dk1"/>
                </a:solidFill>
                <a:latin typeface="Montserrat"/>
                <a:ea typeface="Montserrat"/>
                <a:cs typeface="Montserrat"/>
                <a:sym typeface="Montserrat"/>
              </a:rPr>
              <a:t>:</a:t>
            </a:r>
            <a:endParaRPr lang="ro-RO" sz="1800" dirty="0" smtClean="0">
              <a:solidFill>
                <a:schemeClr val="dk1"/>
              </a:solidFill>
              <a:latin typeface="Montserrat"/>
              <a:ea typeface="Montserrat"/>
              <a:cs typeface="Montserrat"/>
              <a:sym typeface="Montserrat"/>
            </a:endParaRPr>
          </a:p>
          <a:p>
            <a:pPr lvl="0" algn="ctr"/>
            <a:r>
              <a:rPr lang="ro-RO" sz="1800" b="1" dirty="0" smtClean="0">
                <a:solidFill>
                  <a:schemeClr val="dk1"/>
                </a:solidFill>
                <a:latin typeface="Montserrat"/>
                <a:ea typeface="Montserrat"/>
                <a:cs typeface="Montserrat"/>
                <a:sym typeface="Montserrat"/>
              </a:rPr>
              <a:t>Lector </a:t>
            </a:r>
            <a:r>
              <a:rPr lang="ro-RO" sz="1800" b="1" dirty="0">
                <a:solidFill>
                  <a:schemeClr val="dk1"/>
                </a:solidFill>
                <a:latin typeface="Montserrat"/>
                <a:ea typeface="Montserrat"/>
                <a:cs typeface="Montserrat"/>
                <a:sym typeface="Montserrat"/>
              </a:rPr>
              <a:t>doctor Cristian FRĂSINARU</a:t>
            </a:r>
            <a:endParaRPr b="1" dirty="0"/>
          </a:p>
        </p:txBody>
      </p:sp>
      <p:sp>
        <p:nvSpPr>
          <p:cNvPr id="11" name="Shape 97"/>
          <p:cNvSpPr txBox="1"/>
          <p:nvPr/>
        </p:nvSpPr>
        <p:spPr>
          <a:xfrm>
            <a:off x="1593370" y="331351"/>
            <a:ext cx="8872268" cy="123045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o-RO" sz="2800" dirty="0" smtClean="0">
                <a:solidFill>
                  <a:schemeClr val="dk1"/>
                </a:solidFill>
                <a:latin typeface="Montserrat"/>
                <a:sym typeface="Montserrat"/>
              </a:rPr>
              <a:t>Universitatea Alexandru Ioan Cuza Iași</a:t>
            </a:r>
          </a:p>
          <a:p>
            <a:pPr marL="0" marR="0" lvl="0" indent="0" algn="ctr" rtl="0">
              <a:spcBef>
                <a:spcPts val="0"/>
              </a:spcBef>
              <a:spcAft>
                <a:spcPts val="0"/>
              </a:spcAft>
              <a:buNone/>
            </a:pPr>
            <a:r>
              <a:rPr lang="ro-RO" sz="2800" dirty="0" smtClean="0">
                <a:solidFill>
                  <a:schemeClr val="dk1"/>
                </a:solidFill>
                <a:latin typeface="Montserrat"/>
                <a:sym typeface="Montserrat"/>
              </a:rPr>
              <a:t>Facultatea de Informatică</a:t>
            </a:r>
            <a:endParaRPr lang="ro-RO" sz="9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072" y="3090927"/>
            <a:ext cx="1928220" cy="1891139"/>
          </a:xfrm>
          <a:prstGeom prst="rect">
            <a:avLst/>
          </a:prstGeom>
        </p:spPr>
      </p:pic>
    </p:spTree>
    <p:extLst>
      <p:ext uri="{BB962C8B-B14F-4D97-AF65-F5344CB8AC3E}">
        <p14:creationId xmlns:p14="http://schemas.microsoft.com/office/powerpoint/2010/main" val="2036083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Shape 276"/>
          <p:cNvGrpSpPr/>
          <p:nvPr/>
        </p:nvGrpSpPr>
        <p:grpSpPr>
          <a:xfrm>
            <a:off x="920268" y="3559726"/>
            <a:ext cx="2146170" cy="2125662"/>
            <a:chOff x="3024188" y="3378200"/>
            <a:chExt cx="2609851" cy="2530475"/>
          </a:xfrm>
        </p:grpSpPr>
        <p:sp>
          <p:nvSpPr>
            <p:cNvPr id="277" name="Shape 277"/>
            <p:cNvSpPr/>
            <p:nvPr/>
          </p:nvSpPr>
          <p:spPr>
            <a:xfrm>
              <a:off x="3024188" y="3378200"/>
              <a:ext cx="1306513" cy="2530475"/>
            </a:xfrm>
            <a:custGeom>
              <a:avLst/>
              <a:gdLst/>
              <a:ahLst/>
              <a:cxnLst/>
              <a:rect l="0" t="0" r="0" b="0"/>
              <a:pathLst>
                <a:path w="348" h="673" extrusionOk="0">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rgbClr val="595959">
                <a:alpha val="745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472C4"/>
                </a:solidFill>
                <a:latin typeface="Playfair Display"/>
                <a:ea typeface="Playfair Display"/>
                <a:cs typeface="Playfair Display"/>
                <a:sym typeface="Playfair Display"/>
              </a:endParaRPr>
            </a:p>
          </p:txBody>
        </p:sp>
        <p:sp>
          <p:nvSpPr>
            <p:cNvPr id="278" name="Shape 278"/>
            <p:cNvSpPr/>
            <p:nvPr/>
          </p:nvSpPr>
          <p:spPr>
            <a:xfrm>
              <a:off x="4330058" y="3378200"/>
              <a:ext cx="1303981" cy="2530475"/>
            </a:xfrm>
            <a:custGeom>
              <a:avLst/>
              <a:gdLst/>
              <a:ahLst/>
              <a:cxnLst/>
              <a:rect l="0" t="0" r="0" b="0"/>
              <a:pathLst>
                <a:path w="347" h="673" extrusionOk="0">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grpSp>
      <p:grpSp>
        <p:nvGrpSpPr>
          <p:cNvPr id="279" name="Shape 279"/>
          <p:cNvGrpSpPr/>
          <p:nvPr/>
        </p:nvGrpSpPr>
        <p:grpSpPr>
          <a:xfrm>
            <a:off x="1973180" y="2618338"/>
            <a:ext cx="2187575" cy="3067050"/>
            <a:chOff x="4338638" y="2257425"/>
            <a:chExt cx="2605088" cy="3651250"/>
          </a:xfrm>
        </p:grpSpPr>
        <p:sp>
          <p:nvSpPr>
            <p:cNvPr id="280" name="Shape 280"/>
            <p:cNvSpPr/>
            <p:nvPr/>
          </p:nvSpPr>
          <p:spPr>
            <a:xfrm>
              <a:off x="4338638" y="2257425"/>
              <a:ext cx="1302543" cy="3651250"/>
            </a:xfrm>
            <a:custGeom>
              <a:avLst/>
              <a:gdLst/>
              <a:ahLst/>
              <a:cxnLst/>
              <a:rect l="0" t="0" r="0" b="0"/>
              <a:pathLst>
                <a:path w="347" h="971" extrusionOk="0">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rgbClr val="AAE4D5">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sp>
          <p:nvSpPr>
            <p:cNvPr id="281" name="Shape 281"/>
            <p:cNvSpPr/>
            <p:nvPr/>
          </p:nvSpPr>
          <p:spPr>
            <a:xfrm>
              <a:off x="5641181" y="2257425"/>
              <a:ext cx="1302545" cy="3651250"/>
            </a:xfrm>
            <a:custGeom>
              <a:avLst/>
              <a:gdLst/>
              <a:ahLst/>
              <a:cxnLst/>
              <a:rect l="0" t="0" r="0" b="0"/>
              <a:pathLst>
                <a:path w="347" h="971" extrusionOk="0">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rgbClr val="AAE4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grpSp>
      <p:grpSp>
        <p:nvGrpSpPr>
          <p:cNvPr id="282" name="Shape 282"/>
          <p:cNvGrpSpPr/>
          <p:nvPr/>
        </p:nvGrpSpPr>
        <p:grpSpPr>
          <a:xfrm>
            <a:off x="3082842" y="4037563"/>
            <a:ext cx="2189163" cy="1647825"/>
            <a:chOff x="5661026" y="3946525"/>
            <a:chExt cx="2605088" cy="1962150"/>
          </a:xfrm>
        </p:grpSpPr>
        <p:sp>
          <p:nvSpPr>
            <p:cNvPr id="283" name="Shape 283"/>
            <p:cNvSpPr/>
            <p:nvPr/>
          </p:nvSpPr>
          <p:spPr>
            <a:xfrm>
              <a:off x="5661026" y="3946525"/>
              <a:ext cx="1301600" cy="1962150"/>
            </a:xfrm>
            <a:custGeom>
              <a:avLst/>
              <a:gdLst/>
              <a:ahLst/>
              <a:cxnLst/>
              <a:rect l="0" t="0" r="0" b="0"/>
              <a:pathLst>
                <a:path w="347" h="522" extrusionOk="0">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rgbClr val="AEABAB">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sp>
          <p:nvSpPr>
            <p:cNvPr id="284" name="Shape 284"/>
            <p:cNvSpPr/>
            <p:nvPr/>
          </p:nvSpPr>
          <p:spPr>
            <a:xfrm>
              <a:off x="6962626" y="3946525"/>
              <a:ext cx="1303488" cy="1962150"/>
            </a:xfrm>
            <a:custGeom>
              <a:avLst/>
              <a:gdLst/>
              <a:ahLst/>
              <a:cxnLst/>
              <a:rect l="0" t="0" r="0" b="0"/>
              <a:pathLst>
                <a:path w="347" h="522" extrusionOk="0">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rgbClr val="AEABA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grpSp>
      <p:grpSp>
        <p:nvGrpSpPr>
          <p:cNvPr id="285" name="Shape 285"/>
          <p:cNvGrpSpPr/>
          <p:nvPr/>
        </p:nvGrpSpPr>
        <p:grpSpPr>
          <a:xfrm>
            <a:off x="4182982" y="3186663"/>
            <a:ext cx="2192337" cy="2498725"/>
            <a:chOff x="6970712" y="2933700"/>
            <a:chExt cx="2609851" cy="2974975"/>
          </a:xfrm>
        </p:grpSpPr>
        <p:sp>
          <p:nvSpPr>
            <p:cNvPr id="286" name="Shape 286"/>
            <p:cNvSpPr/>
            <p:nvPr/>
          </p:nvSpPr>
          <p:spPr>
            <a:xfrm>
              <a:off x="8276581" y="2933700"/>
              <a:ext cx="1303981" cy="2974975"/>
            </a:xfrm>
            <a:custGeom>
              <a:avLst/>
              <a:gdLst/>
              <a:ahLst/>
              <a:cxnLst/>
              <a:rect l="0" t="0" r="0" b="0"/>
              <a:pathLst>
                <a:path w="347" h="791" extrusionOk="0">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rgbClr val="BCEA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sp>
          <p:nvSpPr>
            <p:cNvPr id="287" name="Shape 287"/>
            <p:cNvSpPr/>
            <p:nvPr/>
          </p:nvSpPr>
          <p:spPr>
            <a:xfrm>
              <a:off x="6970712" y="2933700"/>
              <a:ext cx="1305870" cy="2974975"/>
            </a:xfrm>
            <a:custGeom>
              <a:avLst/>
              <a:gdLst/>
              <a:ahLst/>
              <a:cxnLst/>
              <a:rect l="0" t="0" r="0" b="0"/>
              <a:pathLst>
                <a:path w="348" h="791" extrusionOk="0">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rgbClr val="BCEADE">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grpSp>
      <p:grpSp>
        <p:nvGrpSpPr>
          <p:cNvPr id="288" name="Shape 288"/>
          <p:cNvGrpSpPr/>
          <p:nvPr/>
        </p:nvGrpSpPr>
        <p:grpSpPr>
          <a:xfrm>
            <a:off x="5294229" y="5094838"/>
            <a:ext cx="2145589" cy="590550"/>
            <a:chOff x="8293101" y="5205412"/>
            <a:chExt cx="2605088" cy="703264"/>
          </a:xfrm>
        </p:grpSpPr>
        <p:sp>
          <p:nvSpPr>
            <p:cNvPr id="289" name="Shape 289"/>
            <p:cNvSpPr/>
            <p:nvPr/>
          </p:nvSpPr>
          <p:spPr>
            <a:xfrm>
              <a:off x="8293101" y="5205412"/>
              <a:ext cx="1301750" cy="703263"/>
            </a:xfrm>
            <a:custGeom>
              <a:avLst/>
              <a:gdLst/>
              <a:ahLst/>
              <a:cxnLst/>
              <a:rect l="0" t="0" r="0" b="0"/>
              <a:pathLst>
                <a:path w="347" h="187" extrusionOk="0">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rgbClr val="757070">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sp>
          <p:nvSpPr>
            <p:cNvPr id="290" name="Shape 290"/>
            <p:cNvSpPr/>
            <p:nvPr/>
          </p:nvSpPr>
          <p:spPr>
            <a:xfrm>
              <a:off x="9595644" y="5205412"/>
              <a:ext cx="1302545" cy="703264"/>
            </a:xfrm>
            <a:custGeom>
              <a:avLst/>
              <a:gdLst/>
              <a:ahLst/>
              <a:cxnLst/>
              <a:rect l="0" t="0" r="0" b="0"/>
              <a:pathLst>
                <a:path w="347" h="187" extrusionOk="0">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rgbClr val="7570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Playfair Display"/>
                <a:ea typeface="Playfair Display"/>
                <a:cs typeface="Playfair Display"/>
                <a:sym typeface="Playfair Display"/>
              </a:endParaRPr>
            </a:p>
          </p:txBody>
        </p:sp>
      </p:grpSp>
      <p:sp>
        <p:nvSpPr>
          <p:cNvPr id="291" name="Shape 291"/>
          <p:cNvSpPr/>
          <p:nvPr/>
        </p:nvSpPr>
        <p:spPr>
          <a:xfrm>
            <a:off x="1939853" y="3385140"/>
            <a:ext cx="102543" cy="10254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292" name="Shape 292"/>
          <p:cNvSpPr/>
          <p:nvPr/>
        </p:nvSpPr>
        <p:spPr>
          <a:xfrm>
            <a:off x="3015166" y="2452099"/>
            <a:ext cx="102543" cy="10254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293" name="Shape 293"/>
          <p:cNvSpPr/>
          <p:nvPr/>
        </p:nvSpPr>
        <p:spPr>
          <a:xfrm>
            <a:off x="4122647" y="3865335"/>
            <a:ext cx="102543" cy="10254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294" name="Shape 294"/>
          <p:cNvSpPr/>
          <p:nvPr/>
        </p:nvSpPr>
        <p:spPr>
          <a:xfrm>
            <a:off x="5243200" y="3002287"/>
            <a:ext cx="102543" cy="10254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295" name="Shape 295"/>
          <p:cNvSpPr/>
          <p:nvPr/>
        </p:nvSpPr>
        <p:spPr>
          <a:xfrm>
            <a:off x="6315625" y="4899104"/>
            <a:ext cx="102543" cy="10254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grpSp>
        <p:nvGrpSpPr>
          <p:cNvPr id="296" name="Shape 296"/>
          <p:cNvGrpSpPr/>
          <p:nvPr/>
        </p:nvGrpSpPr>
        <p:grpSpPr>
          <a:xfrm>
            <a:off x="1518112" y="2356753"/>
            <a:ext cx="946027" cy="946027"/>
            <a:chOff x="1010112" y="2356753"/>
            <a:chExt cx="946027" cy="946027"/>
          </a:xfrm>
        </p:grpSpPr>
        <p:sp>
          <p:nvSpPr>
            <p:cNvPr id="297" name="Shape 297"/>
            <p:cNvSpPr/>
            <p:nvPr/>
          </p:nvSpPr>
          <p:spPr>
            <a:xfrm rot="8100000">
              <a:off x="1148654" y="2495295"/>
              <a:ext cx="668942" cy="668942"/>
            </a:xfrm>
            <a:prstGeom prst="teardrop">
              <a:avLst>
                <a:gd name="adj" fmla="val 10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298" name="Shape 298"/>
            <p:cNvSpPr txBox="1"/>
            <p:nvPr/>
          </p:nvSpPr>
          <p:spPr>
            <a:xfrm>
              <a:off x="1212857" y="2692096"/>
              <a:ext cx="540533" cy="307777"/>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rgbClr val="FFFFFF"/>
                  </a:solidFill>
                  <a:latin typeface="Lato Black"/>
                  <a:ea typeface="Lato Black"/>
                  <a:cs typeface="Lato Black"/>
                  <a:sym typeface="Lato Black"/>
                </a:rPr>
                <a:t>45%</a:t>
              </a:r>
              <a:endParaRPr/>
            </a:p>
          </p:txBody>
        </p:sp>
      </p:grpSp>
      <p:grpSp>
        <p:nvGrpSpPr>
          <p:cNvPr id="299" name="Shape 299"/>
          <p:cNvGrpSpPr/>
          <p:nvPr/>
        </p:nvGrpSpPr>
        <p:grpSpPr>
          <a:xfrm>
            <a:off x="2593954" y="1440268"/>
            <a:ext cx="946027" cy="946027"/>
            <a:chOff x="2085954" y="1440268"/>
            <a:chExt cx="946027" cy="946027"/>
          </a:xfrm>
        </p:grpSpPr>
        <p:sp>
          <p:nvSpPr>
            <p:cNvPr id="300" name="Shape 300"/>
            <p:cNvSpPr/>
            <p:nvPr/>
          </p:nvSpPr>
          <p:spPr>
            <a:xfrm rot="8100000">
              <a:off x="2224496" y="1578810"/>
              <a:ext cx="668942" cy="668942"/>
            </a:xfrm>
            <a:prstGeom prst="teardrop">
              <a:avLst>
                <a:gd name="adj" fmla="val 100000"/>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301" name="Shape 301"/>
            <p:cNvSpPr txBox="1"/>
            <p:nvPr/>
          </p:nvSpPr>
          <p:spPr>
            <a:xfrm>
              <a:off x="2288170" y="1754837"/>
              <a:ext cx="540533" cy="307777"/>
            </a:xfrm>
            <a:prstGeom prst="rect">
              <a:avLst/>
            </a:prstGeom>
            <a:solidFill>
              <a:srgbClr val="AAE4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rgbClr val="FFFFFF"/>
                  </a:solidFill>
                  <a:latin typeface="Lato Black"/>
                  <a:ea typeface="Lato Black"/>
                  <a:cs typeface="Lato Black"/>
                  <a:sym typeface="Lato Black"/>
                </a:rPr>
                <a:t>60%</a:t>
              </a:r>
              <a:endParaRPr/>
            </a:p>
          </p:txBody>
        </p:sp>
      </p:grpSp>
      <p:grpSp>
        <p:nvGrpSpPr>
          <p:cNvPr id="302" name="Shape 302"/>
          <p:cNvGrpSpPr/>
          <p:nvPr/>
        </p:nvGrpSpPr>
        <p:grpSpPr>
          <a:xfrm>
            <a:off x="3698301" y="2854937"/>
            <a:ext cx="946027" cy="946027"/>
            <a:chOff x="3190301" y="2854937"/>
            <a:chExt cx="946027" cy="946027"/>
          </a:xfrm>
        </p:grpSpPr>
        <p:sp>
          <p:nvSpPr>
            <p:cNvPr id="303" name="Shape 303"/>
            <p:cNvSpPr/>
            <p:nvPr/>
          </p:nvSpPr>
          <p:spPr>
            <a:xfrm rot="8100000">
              <a:off x="3328843" y="2993479"/>
              <a:ext cx="668942" cy="668942"/>
            </a:xfrm>
            <a:prstGeom prst="teardrop">
              <a:avLst>
                <a:gd name="adj" fmla="val 10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304" name="Shape 304"/>
            <p:cNvSpPr txBox="1"/>
            <p:nvPr/>
          </p:nvSpPr>
          <p:spPr>
            <a:xfrm>
              <a:off x="3389631" y="3183838"/>
              <a:ext cx="540533" cy="307777"/>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rgbClr val="FFFFFF"/>
                  </a:solidFill>
                  <a:latin typeface="Lato Black"/>
                  <a:ea typeface="Lato Black"/>
                  <a:cs typeface="Lato Black"/>
                  <a:sym typeface="Lato Black"/>
                </a:rPr>
                <a:t>30%</a:t>
              </a:r>
              <a:endParaRPr/>
            </a:p>
          </p:txBody>
        </p:sp>
      </p:grpSp>
      <p:grpSp>
        <p:nvGrpSpPr>
          <p:cNvPr id="305" name="Shape 305"/>
          <p:cNvGrpSpPr/>
          <p:nvPr/>
        </p:nvGrpSpPr>
        <p:grpSpPr>
          <a:xfrm>
            <a:off x="4813945" y="1967800"/>
            <a:ext cx="946027" cy="946027"/>
            <a:chOff x="4305945" y="1967800"/>
            <a:chExt cx="946027" cy="946027"/>
          </a:xfrm>
        </p:grpSpPr>
        <p:sp>
          <p:nvSpPr>
            <p:cNvPr id="306" name="Shape 306"/>
            <p:cNvSpPr/>
            <p:nvPr/>
          </p:nvSpPr>
          <p:spPr>
            <a:xfrm rot="8100000">
              <a:off x="4444487" y="2106342"/>
              <a:ext cx="668942" cy="668942"/>
            </a:xfrm>
            <a:prstGeom prst="teardrop">
              <a:avLst>
                <a:gd name="adj" fmla="val 100000"/>
              </a:avLst>
            </a:prstGeom>
            <a:solidFill>
              <a:srgbClr val="BCEA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307" name="Shape 307"/>
            <p:cNvSpPr txBox="1"/>
            <p:nvPr/>
          </p:nvSpPr>
          <p:spPr>
            <a:xfrm>
              <a:off x="4515962" y="2299548"/>
              <a:ext cx="540533" cy="307777"/>
            </a:xfrm>
            <a:prstGeom prst="rect">
              <a:avLst/>
            </a:prstGeom>
            <a:solidFill>
              <a:srgbClr val="BCEA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rgbClr val="FFFFFF"/>
                  </a:solidFill>
                  <a:latin typeface="Lato Black"/>
                  <a:ea typeface="Lato Black"/>
                  <a:cs typeface="Lato Black"/>
                  <a:sym typeface="Lato Black"/>
                </a:rPr>
                <a:t>52%</a:t>
              </a:r>
              <a:endParaRPr/>
            </a:p>
          </p:txBody>
        </p:sp>
      </p:grpSp>
      <p:grpSp>
        <p:nvGrpSpPr>
          <p:cNvPr id="308" name="Shape 308"/>
          <p:cNvGrpSpPr/>
          <p:nvPr/>
        </p:nvGrpSpPr>
        <p:grpSpPr>
          <a:xfrm>
            <a:off x="5896543" y="3859885"/>
            <a:ext cx="946027" cy="946027"/>
            <a:chOff x="5388543" y="3859885"/>
            <a:chExt cx="946027" cy="946027"/>
          </a:xfrm>
        </p:grpSpPr>
        <p:sp>
          <p:nvSpPr>
            <p:cNvPr id="309" name="Shape 309"/>
            <p:cNvSpPr/>
            <p:nvPr/>
          </p:nvSpPr>
          <p:spPr>
            <a:xfrm rot="8100000">
              <a:off x="5527086" y="3998428"/>
              <a:ext cx="668942" cy="668942"/>
            </a:xfrm>
            <a:prstGeom prst="teardrop">
              <a:avLst>
                <a:gd name="adj" fmla="val 10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Playfair Display"/>
                <a:ea typeface="Playfair Display"/>
                <a:cs typeface="Playfair Display"/>
                <a:sym typeface="Playfair Display"/>
              </a:endParaRPr>
            </a:p>
          </p:txBody>
        </p:sp>
        <p:sp>
          <p:nvSpPr>
            <p:cNvPr id="310" name="Shape 310"/>
            <p:cNvSpPr txBox="1"/>
            <p:nvPr/>
          </p:nvSpPr>
          <p:spPr>
            <a:xfrm>
              <a:off x="5597053" y="4179010"/>
              <a:ext cx="540533" cy="307777"/>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rgbClr val="FFFFFF"/>
                  </a:solidFill>
                  <a:latin typeface="Lato Black"/>
                  <a:ea typeface="Lato Black"/>
                  <a:cs typeface="Lato Black"/>
                  <a:sym typeface="Lato Black"/>
                </a:rPr>
                <a:t>12%</a:t>
              </a:r>
              <a:endParaRPr/>
            </a:p>
          </p:txBody>
        </p:sp>
      </p:grpSp>
      <p:sp>
        <p:nvSpPr>
          <p:cNvPr id="311" name="Shape 311"/>
          <p:cNvSpPr txBox="1"/>
          <p:nvPr/>
        </p:nvSpPr>
        <p:spPr>
          <a:xfrm>
            <a:off x="923869" y="6255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Graphs</a:t>
            </a:r>
            <a:endParaRPr/>
          </a:p>
        </p:txBody>
      </p:sp>
      <p:sp>
        <p:nvSpPr>
          <p:cNvPr id="312" name="Shape 312"/>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13" name="Shape 313"/>
          <p:cNvSpPr txBox="1"/>
          <p:nvPr/>
        </p:nvSpPr>
        <p:spPr>
          <a:xfrm>
            <a:off x="8365623" y="2138963"/>
            <a:ext cx="28081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800">
                <a:solidFill>
                  <a:schemeClr val="dk1"/>
                </a:solidFill>
                <a:latin typeface="Montserrat"/>
                <a:ea typeface="Montserrat"/>
                <a:cs typeface="Montserrat"/>
                <a:sym typeface="Montserrat"/>
              </a:rPr>
              <a:t>Graph Details</a:t>
            </a:r>
            <a:endParaRPr sz="1800" i="1">
              <a:solidFill>
                <a:schemeClr val="dk1"/>
              </a:solidFill>
              <a:latin typeface="Montserrat"/>
              <a:ea typeface="Montserrat"/>
              <a:cs typeface="Montserrat"/>
              <a:sym typeface="Montserrat"/>
            </a:endParaRPr>
          </a:p>
        </p:txBody>
      </p:sp>
      <p:sp>
        <p:nvSpPr>
          <p:cNvPr id="314" name="Shape 314"/>
          <p:cNvSpPr txBox="1"/>
          <p:nvPr/>
        </p:nvSpPr>
        <p:spPr>
          <a:xfrm>
            <a:off x="8365623" y="2832399"/>
            <a:ext cx="298250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a:solidFill>
                <a:srgbClr val="7F7F7F"/>
              </a:solidFill>
              <a:latin typeface="Lato Light"/>
              <a:ea typeface="Lato Light"/>
              <a:cs typeface="Lato Light"/>
              <a:sym typeface="Lato Light"/>
            </a:endParaRPr>
          </a:p>
        </p:txBody>
      </p:sp>
      <p:sp>
        <p:nvSpPr>
          <p:cNvPr id="315" name="Shape 315"/>
          <p:cNvSpPr txBox="1"/>
          <p:nvPr/>
        </p:nvSpPr>
        <p:spPr>
          <a:xfrm>
            <a:off x="8365623" y="2449348"/>
            <a:ext cx="280813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chemeClr val="dk1"/>
                </a:solidFill>
                <a:latin typeface="Lato Light"/>
                <a:ea typeface="Lato Light"/>
                <a:cs typeface="Lato Light"/>
                <a:sym typeface="Lato Light"/>
              </a:rPr>
              <a:t>Lorem ipsum</a:t>
            </a:r>
            <a:endParaRPr sz="1400" i="1">
              <a:solidFill>
                <a:schemeClr val="dk1"/>
              </a:solidFill>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p:nvPr/>
        </p:nvSpPr>
        <p:spPr>
          <a:xfrm>
            <a:off x="923869" y="6255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Graphs</a:t>
            </a:r>
            <a:endParaRPr/>
          </a:p>
        </p:txBody>
      </p:sp>
      <p:sp>
        <p:nvSpPr>
          <p:cNvPr id="321" name="Shape 321"/>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22" name="Shape 322"/>
          <p:cNvSpPr/>
          <p:nvPr/>
        </p:nvSpPr>
        <p:spPr>
          <a:xfrm>
            <a:off x="-1678" y="0"/>
            <a:ext cx="6680323" cy="6858000"/>
          </a:xfrm>
          <a:prstGeom prst="rect">
            <a:avLst/>
          </a:prstGeom>
          <a:solidFill>
            <a:srgbClr val="AAE4D5"/>
          </a:solidFill>
          <a:ln w="127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23" name="Shape 323"/>
          <p:cNvSpPr/>
          <p:nvPr/>
        </p:nvSpPr>
        <p:spPr>
          <a:xfrm>
            <a:off x="6096000" y="0"/>
            <a:ext cx="608102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24" name="Shape 324"/>
          <p:cNvSpPr/>
          <p:nvPr/>
        </p:nvSpPr>
        <p:spPr>
          <a:xfrm>
            <a:off x="465885" y="438014"/>
            <a:ext cx="6174660" cy="59819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25" name="Shape 325"/>
          <p:cNvSpPr txBox="1"/>
          <p:nvPr/>
        </p:nvSpPr>
        <p:spPr>
          <a:xfrm>
            <a:off x="1076269" y="7779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Graphs</a:t>
            </a:r>
            <a:endParaRPr/>
          </a:p>
        </p:txBody>
      </p:sp>
      <p:sp>
        <p:nvSpPr>
          <p:cNvPr id="326" name="Shape 326"/>
          <p:cNvSpPr/>
          <p:nvPr/>
        </p:nvSpPr>
        <p:spPr>
          <a:xfrm>
            <a:off x="1193923" y="16251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27" name="Shape 327"/>
          <p:cNvSpPr txBox="1"/>
          <p:nvPr/>
        </p:nvSpPr>
        <p:spPr>
          <a:xfrm>
            <a:off x="1388458" y="2295100"/>
            <a:ext cx="28081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800">
                <a:solidFill>
                  <a:schemeClr val="dk1"/>
                </a:solidFill>
                <a:latin typeface="Montserrat"/>
                <a:ea typeface="Montserrat"/>
                <a:cs typeface="Montserrat"/>
                <a:sym typeface="Montserrat"/>
              </a:rPr>
              <a:t>Graph Details</a:t>
            </a:r>
            <a:endParaRPr sz="1800" i="1">
              <a:solidFill>
                <a:schemeClr val="dk1"/>
              </a:solidFill>
              <a:latin typeface="Montserrat"/>
              <a:ea typeface="Montserrat"/>
              <a:cs typeface="Montserrat"/>
              <a:sym typeface="Montserrat"/>
            </a:endParaRPr>
          </a:p>
        </p:txBody>
      </p:sp>
      <p:sp>
        <p:nvSpPr>
          <p:cNvPr id="328" name="Shape 328"/>
          <p:cNvSpPr txBox="1"/>
          <p:nvPr/>
        </p:nvSpPr>
        <p:spPr>
          <a:xfrm>
            <a:off x="1388458" y="2988536"/>
            <a:ext cx="298250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a:solidFill>
                <a:srgbClr val="7F7F7F"/>
              </a:solidFill>
              <a:latin typeface="Lato Light"/>
              <a:ea typeface="Lato Light"/>
              <a:cs typeface="Lato Light"/>
              <a:sym typeface="Lato Light"/>
            </a:endParaRPr>
          </a:p>
        </p:txBody>
      </p:sp>
      <p:sp>
        <p:nvSpPr>
          <p:cNvPr id="329" name="Shape 329"/>
          <p:cNvSpPr txBox="1"/>
          <p:nvPr/>
        </p:nvSpPr>
        <p:spPr>
          <a:xfrm>
            <a:off x="1388458" y="2605485"/>
            <a:ext cx="280813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a:solidFill>
                  <a:schemeClr val="dk1"/>
                </a:solidFill>
                <a:latin typeface="Lato Light"/>
                <a:ea typeface="Lato Light"/>
                <a:cs typeface="Lato Light"/>
                <a:sym typeface="Lato Light"/>
              </a:rPr>
              <a:t>Lorem ipsum</a:t>
            </a:r>
            <a:endParaRPr sz="1400" i="1">
              <a:solidFill>
                <a:schemeClr val="dk1"/>
              </a:solidFill>
              <a:latin typeface="Lato Light"/>
              <a:ea typeface="Lato Light"/>
              <a:cs typeface="Lato Light"/>
              <a:sym typeface="Lato Light"/>
            </a:endParaRPr>
          </a:p>
        </p:txBody>
      </p:sp>
      <p:sp>
        <p:nvSpPr>
          <p:cNvPr id="330" name="Shape 330"/>
          <p:cNvSpPr/>
          <p:nvPr/>
        </p:nvSpPr>
        <p:spPr>
          <a:xfrm>
            <a:off x="6096000" y="438014"/>
            <a:ext cx="5549900" cy="598197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31" name="Shape 331"/>
          <p:cNvSpPr/>
          <p:nvPr/>
        </p:nvSpPr>
        <p:spPr>
          <a:xfrm>
            <a:off x="6096000" y="438014"/>
            <a:ext cx="5537200" cy="5981971"/>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332" name="Shape 332"/>
          <p:cNvSpPr txBox="1"/>
          <p:nvPr/>
        </p:nvSpPr>
        <p:spPr>
          <a:xfrm>
            <a:off x="6531975" y="1524475"/>
            <a:ext cx="748200" cy="323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PH">
                <a:solidFill>
                  <a:srgbClr val="FFFFFF"/>
                </a:solidFill>
              </a:rPr>
              <a:t>7</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6</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5</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4</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3</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2</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1</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r>
              <a:rPr lang="en-PH">
                <a:solidFill>
                  <a:srgbClr val="FFFFFF"/>
                </a:solidFill>
              </a:rPr>
              <a:t>0</a:t>
            </a:r>
            <a:endParaRPr>
              <a:solidFill>
                <a:srgbClr val="FFFFFF"/>
              </a:solidFill>
            </a:endParaRPr>
          </a:p>
          <a:p>
            <a:pPr marL="0" lvl="0" indent="0" rtl="0">
              <a:spcBef>
                <a:spcPts val="0"/>
              </a:spcBef>
              <a:spcAft>
                <a:spcPts val="0"/>
              </a:spcAft>
              <a:buNone/>
            </a:pPr>
            <a:endParaRPr>
              <a:solidFill>
                <a:srgbClr val="FFFFFF"/>
              </a:solidFill>
            </a:endParaRPr>
          </a:p>
        </p:txBody>
      </p:sp>
      <p:cxnSp>
        <p:nvCxnSpPr>
          <p:cNvPr id="333" name="Shape 333"/>
          <p:cNvCxnSpPr/>
          <p:nvPr/>
        </p:nvCxnSpPr>
        <p:spPr>
          <a:xfrm>
            <a:off x="6835075" y="1732875"/>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4" name="Shape 334"/>
          <p:cNvCxnSpPr/>
          <p:nvPr/>
        </p:nvCxnSpPr>
        <p:spPr>
          <a:xfrm>
            <a:off x="6835075" y="2158493"/>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5" name="Shape 335"/>
          <p:cNvCxnSpPr/>
          <p:nvPr/>
        </p:nvCxnSpPr>
        <p:spPr>
          <a:xfrm>
            <a:off x="6835075" y="2584111"/>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6" name="Shape 336"/>
          <p:cNvCxnSpPr/>
          <p:nvPr/>
        </p:nvCxnSpPr>
        <p:spPr>
          <a:xfrm>
            <a:off x="6835075" y="3009729"/>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7" name="Shape 337"/>
          <p:cNvCxnSpPr/>
          <p:nvPr/>
        </p:nvCxnSpPr>
        <p:spPr>
          <a:xfrm>
            <a:off x="6835075" y="3435346"/>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8" name="Shape 338"/>
          <p:cNvCxnSpPr/>
          <p:nvPr/>
        </p:nvCxnSpPr>
        <p:spPr>
          <a:xfrm>
            <a:off x="6835075" y="3860964"/>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39" name="Shape 339"/>
          <p:cNvCxnSpPr/>
          <p:nvPr/>
        </p:nvCxnSpPr>
        <p:spPr>
          <a:xfrm>
            <a:off x="6835075" y="4286582"/>
            <a:ext cx="4257000" cy="0"/>
          </a:xfrm>
          <a:prstGeom prst="straightConnector1">
            <a:avLst/>
          </a:prstGeom>
          <a:noFill/>
          <a:ln w="9525" cap="flat" cmpd="sng">
            <a:solidFill>
              <a:srgbClr val="FFFFFF"/>
            </a:solidFill>
            <a:prstDash val="solid"/>
            <a:round/>
            <a:headEnd type="none" w="med" len="med"/>
            <a:tailEnd type="none" w="med" len="med"/>
          </a:ln>
        </p:spPr>
      </p:cxnSp>
      <p:cxnSp>
        <p:nvCxnSpPr>
          <p:cNvPr id="340" name="Shape 340"/>
          <p:cNvCxnSpPr/>
          <p:nvPr/>
        </p:nvCxnSpPr>
        <p:spPr>
          <a:xfrm>
            <a:off x="6835075" y="4712200"/>
            <a:ext cx="4257000" cy="0"/>
          </a:xfrm>
          <a:prstGeom prst="straightConnector1">
            <a:avLst/>
          </a:prstGeom>
          <a:noFill/>
          <a:ln w="9525" cap="flat" cmpd="sng">
            <a:solidFill>
              <a:srgbClr val="FFFFFF"/>
            </a:solidFill>
            <a:prstDash val="solid"/>
            <a:round/>
            <a:headEnd type="none" w="med" len="med"/>
            <a:tailEnd type="none" w="med" len="med"/>
          </a:ln>
        </p:spPr>
      </p:cxnSp>
      <p:sp>
        <p:nvSpPr>
          <p:cNvPr id="341" name="Shape 341"/>
          <p:cNvSpPr/>
          <p:nvPr/>
        </p:nvSpPr>
        <p:spPr>
          <a:xfrm>
            <a:off x="7020725" y="3435475"/>
            <a:ext cx="293700" cy="1284300"/>
          </a:xfrm>
          <a:prstGeom prst="rect">
            <a:avLst/>
          </a:prstGeom>
          <a:solidFill>
            <a:srgbClr val="AAE4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8066940" y="2796775"/>
            <a:ext cx="293700" cy="1923000"/>
          </a:xfrm>
          <a:prstGeom prst="rect">
            <a:avLst/>
          </a:prstGeom>
          <a:solidFill>
            <a:srgbClr val="88888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9189355" y="2067475"/>
            <a:ext cx="293700" cy="265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10235575" y="3315325"/>
            <a:ext cx="293700" cy="14046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7390150" y="2295100"/>
            <a:ext cx="293700" cy="2424600"/>
          </a:xfrm>
          <a:prstGeom prst="rect">
            <a:avLst/>
          </a:prstGeom>
          <a:solidFill>
            <a:srgbClr val="AAE4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9558775" y="2664425"/>
            <a:ext cx="293700" cy="2055300"/>
          </a:xfrm>
          <a:prstGeom prst="rect">
            <a:avLst/>
          </a:prstGeom>
          <a:solidFill>
            <a:srgbClr val="F3F3F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10604996" y="3601975"/>
            <a:ext cx="293700" cy="11178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8438950" y="3069050"/>
            <a:ext cx="293700" cy="1650600"/>
          </a:xfrm>
          <a:prstGeom prst="rect">
            <a:avLst/>
          </a:prstGeom>
          <a:solidFill>
            <a:srgbClr val="88888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6981550" y="5308575"/>
            <a:ext cx="180000" cy="180000"/>
          </a:xfrm>
          <a:prstGeom prst="rect">
            <a:avLst/>
          </a:prstGeom>
          <a:solidFill>
            <a:srgbClr val="AAE4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txBox="1"/>
          <p:nvPr/>
        </p:nvSpPr>
        <p:spPr>
          <a:xfrm>
            <a:off x="7176550" y="5213925"/>
            <a:ext cx="890400" cy="36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PH" sz="1200">
                <a:solidFill>
                  <a:srgbClr val="FFFFFF"/>
                </a:solidFill>
                <a:latin typeface="Lato Light"/>
                <a:ea typeface="Lato Light"/>
                <a:cs typeface="Lato Light"/>
                <a:sym typeface="Lato Light"/>
              </a:rPr>
              <a:t>Series 1 </a:t>
            </a:r>
            <a:endParaRPr sz="1200">
              <a:solidFill>
                <a:srgbClr val="FFFFFF"/>
              </a:solidFill>
              <a:latin typeface="Lato Light"/>
              <a:ea typeface="Lato Light"/>
              <a:cs typeface="Lato Light"/>
              <a:sym typeface="Lato Light"/>
            </a:endParaRPr>
          </a:p>
        </p:txBody>
      </p:sp>
      <p:sp>
        <p:nvSpPr>
          <p:cNvPr id="351" name="Shape 351"/>
          <p:cNvSpPr/>
          <p:nvPr/>
        </p:nvSpPr>
        <p:spPr>
          <a:xfrm>
            <a:off x="7976150" y="5308575"/>
            <a:ext cx="180000" cy="180000"/>
          </a:xfrm>
          <a:prstGeom prst="rect">
            <a:avLst/>
          </a:prstGeom>
          <a:solidFill>
            <a:srgbClr val="88888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txBox="1"/>
          <p:nvPr/>
        </p:nvSpPr>
        <p:spPr>
          <a:xfrm>
            <a:off x="8171150" y="5213925"/>
            <a:ext cx="890400" cy="36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PH" sz="1200">
                <a:solidFill>
                  <a:srgbClr val="FFFFFF"/>
                </a:solidFill>
                <a:latin typeface="Lato Light"/>
                <a:ea typeface="Lato Light"/>
                <a:cs typeface="Lato Light"/>
                <a:sym typeface="Lato Light"/>
              </a:rPr>
              <a:t>Series 2 </a:t>
            </a:r>
            <a:endParaRPr sz="1200">
              <a:solidFill>
                <a:srgbClr val="FFFFFF"/>
              </a:solidFill>
              <a:latin typeface="Lato Light"/>
              <a:ea typeface="Lato Light"/>
              <a:cs typeface="Lato Light"/>
              <a:sym typeface="Lato Light"/>
            </a:endParaRPr>
          </a:p>
        </p:txBody>
      </p:sp>
      <p:sp>
        <p:nvSpPr>
          <p:cNvPr id="353" name="Shape 353"/>
          <p:cNvSpPr/>
          <p:nvPr/>
        </p:nvSpPr>
        <p:spPr>
          <a:xfrm>
            <a:off x="8951825" y="5308575"/>
            <a:ext cx="180000" cy="18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txBox="1"/>
          <p:nvPr/>
        </p:nvSpPr>
        <p:spPr>
          <a:xfrm>
            <a:off x="9146825" y="5213925"/>
            <a:ext cx="890400" cy="36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PH" sz="1200">
                <a:solidFill>
                  <a:srgbClr val="FFFFFF"/>
                </a:solidFill>
                <a:latin typeface="Lato Light"/>
                <a:ea typeface="Lato Light"/>
                <a:cs typeface="Lato Light"/>
                <a:sym typeface="Lato Light"/>
              </a:rPr>
              <a:t>Series 3 </a:t>
            </a:r>
            <a:endParaRPr sz="1200">
              <a:solidFill>
                <a:srgbClr val="FFFFFF"/>
              </a:solidFill>
              <a:latin typeface="Lato Light"/>
              <a:ea typeface="Lato Light"/>
              <a:cs typeface="Lato Light"/>
              <a:sym typeface="Lato Light"/>
            </a:endParaRPr>
          </a:p>
        </p:txBody>
      </p:sp>
      <p:sp>
        <p:nvSpPr>
          <p:cNvPr id="355" name="Shape 355"/>
          <p:cNvSpPr/>
          <p:nvPr/>
        </p:nvSpPr>
        <p:spPr>
          <a:xfrm>
            <a:off x="9928675" y="5308575"/>
            <a:ext cx="180000" cy="180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txBox="1"/>
          <p:nvPr/>
        </p:nvSpPr>
        <p:spPr>
          <a:xfrm>
            <a:off x="10123675" y="5213925"/>
            <a:ext cx="890400" cy="36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PH" sz="1200">
                <a:solidFill>
                  <a:srgbClr val="FFFFFF"/>
                </a:solidFill>
                <a:latin typeface="Lato Light"/>
                <a:ea typeface="Lato Light"/>
                <a:cs typeface="Lato Light"/>
                <a:sym typeface="Lato Light"/>
              </a:rPr>
              <a:t>Series 4 </a:t>
            </a:r>
            <a:endParaRPr sz="1200">
              <a:solidFill>
                <a:srgbClr val="FFFFFF"/>
              </a:solidFill>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889362" y="4787951"/>
            <a:ext cx="310561" cy="271009"/>
          </a:xfrm>
          <a:custGeom>
            <a:avLst/>
            <a:gdLst/>
            <a:ahLst/>
            <a:cxnLst/>
            <a:rect l="0" t="0" r="0" b="0"/>
            <a:pathLst>
              <a:path w="934" h="815" extrusionOk="0">
                <a:moveTo>
                  <a:pt x="0" y="239"/>
                </a:moveTo>
                <a:lnTo>
                  <a:pt x="0" y="239"/>
                </a:lnTo>
                <a:cubicBezTo>
                  <a:pt x="0" y="537"/>
                  <a:pt x="463" y="814"/>
                  <a:pt x="463" y="814"/>
                </a:cubicBezTo>
                <a:cubicBezTo>
                  <a:pt x="463" y="814"/>
                  <a:pt x="933" y="537"/>
                  <a:pt x="933" y="239"/>
                </a:cubicBezTo>
                <a:cubicBezTo>
                  <a:pt x="933" y="119"/>
                  <a:pt x="844" y="0"/>
                  <a:pt x="702" y="0"/>
                </a:cubicBezTo>
                <a:cubicBezTo>
                  <a:pt x="583" y="0"/>
                  <a:pt x="463" y="90"/>
                  <a:pt x="463" y="209"/>
                </a:cubicBezTo>
                <a:cubicBezTo>
                  <a:pt x="463" y="90"/>
                  <a:pt x="351" y="0"/>
                  <a:pt x="224" y="0"/>
                </a:cubicBezTo>
                <a:cubicBezTo>
                  <a:pt x="90" y="0"/>
                  <a:pt x="0" y="119"/>
                  <a:pt x="0" y="23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2" name="Shape 362"/>
          <p:cNvSpPr/>
          <p:nvPr/>
        </p:nvSpPr>
        <p:spPr>
          <a:xfrm>
            <a:off x="1572010" y="4767443"/>
            <a:ext cx="231456" cy="310561"/>
          </a:xfrm>
          <a:custGeom>
            <a:avLst/>
            <a:gdLst/>
            <a:ahLst/>
            <a:cxnLst/>
            <a:rect l="0" t="0" r="0" b="0"/>
            <a:pathLst>
              <a:path w="695" h="935" extrusionOk="0">
                <a:moveTo>
                  <a:pt x="351" y="934"/>
                </a:moveTo>
                <a:lnTo>
                  <a:pt x="694" y="463"/>
                </a:lnTo>
                <a:lnTo>
                  <a:pt x="351" y="0"/>
                </a:lnTo>
                <a:lnTo>
                  <a:pt x="0" y="463"/>
                </a:lnTo>
                <a:lnTo>
                  <a:pt x="351" y="93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3" name="Shape 363"/>
          <p:cNvSpPr/>
          <p:nvPr/>
        </p:nvSpPr>
        <p:spPr>
          <a:xfrm>
            <a:off x="2177018" y="4767443"/>
            <a:ext cx="290053" cy="310561"/>
          </a:xfrm>
          <a:custGeom>
            <a:avLst/>
            <a:gdLst/>
            <a:ahLst/>
            <a:cxnLst/>
            <a:rect l="0" t="0" r="0" b="0"/>
            <a:pathLst>
              <a:path w="874" h="935" extrusionOk="0">
                <a:moveTo>
                  <a:pt x="432" y="934"/>
                </a:moveTo>
                <a:lnTo>
                  <a:pt x="432" y="934"/>
                </a:lnTo>
                <a:cubicBezTo>
                  <a:pt x="567" y="934"/>
                  <a:pt x="567" y="934"/>
                  <a:pt x="567" y="934"/>
                </a:cubicBezTo>
                <a:cubicBezTo>
                  <a:pt x="462" y="934"/>
                  <a:pt x="462" y="650"/>
                  <a:pt x="462" y="650"/>
                </a:cubicBezTo>
                <a:cubicBezTo>
                  <a:pt x="462" y="553"/>
                  <a:pt x="462" y="553"/>
                  <a:pt x="462" y="553"/>
                </a:cubicBezTo>
                <a:cubicBezTo>
                  <a:pt x="462" y="672"/>
                  <a:pt x="552" y="754"/>
                  <a:pt x="656" y="754"/>
                </a:cubicBezTo>
                <a:cubicBezTo>
                  <a:pt x="783" y="754"/>
                  <a:pt x="873" y="642"/>
                  <a:pt x="873" y="523"/>
                </a:cubicBezTo>
                <a:cubicBezTo>
                  <a:pt x="873" y="247"/>
                  <a:pt x="432" y="0"/>
                  <a:pt x="432" y="0"/>
                </a:cubicBezTo>
                <a:cubicBezTo>
                  <a:pt x="432" y="0"/>
                  <a:pt x="0" y="247"/>
                  <a:pt x="0" y="523"/>
                </a:cubicBezTo>
                <a:cubicBezTo>
                  <a:pt x="0" y="642"/>
                  <a:pt x="97" y="754"/>
                  <a:pt x="223" y="754"/>
                </a:cubicBezTo>
                <a:cubicBezTo>
                  <a:pt x="328" y="754"/>
                  <a:pt x="395" y="665"/>
                  <a:pt x="403" y="553"/>
                </a:cubicBezTo>
                <a:cubicBezTo>
                  <a:pt x="403" y="650"/>
                  <a:pt x="403" y="650"/>
                  <a:pt x="403" y="650"/>
                </a:cubicBezTo>
                <a:cubicBezTo>
                  <a:pt x="403" y="650"/>
                  <a:pt x="403" y="934"/>
                  <a:pt x="298" y="934"/>
                </a:cubicBezTo>
                <a:cubicBezTo>
                  <a:pt x="432" y="934"/>
                  <a:pt x="432" y="934"/>
                  <a:pt x="432" y="93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4" name="Shape 364"/>
          <p:cNvSpPr/>
          <p:nvPr/>
        </p:nvSpPr>
        <p:spPr>
          <a:xfrm>
            <a:off x="2915332" y="4950557"/>
            <a:ext cx="45412" cy="127447"/>
          </a:xfrm>
          <a:custGeom>
            <a:avLst/>
            <a:gdLst/>
            <a:ahLst/>
            <a:cxnLst/>
            <a:rect l="0" t="0" r="0" b="0"/>
            <a:pathLst>
              <a:path w="135" h="382" extrusionOk="0">
                <a:moveTo>
                  <a:pt x="105" y="0"/>
                </a:moveTo>
                <a:lnTo>
                  <a:pt x="105" y="0"/>
                </a:lnTo>
                <a:cubicBezTo>
                  <a:pt x="105" y="97"/>
                  <a:pt x="105" y="97"/>
                  <a:pt x="105" y="97"/>
                </a:cubicBezTo>
                <a:cubicBezTo>
                  <a:pt x="105" y="97"/>
                  <a:pt x="105" y="381"/>
                  <a:pt x="0" y="381"/>
                </a:cubicBezTo>
                <a:cubicBezTo>
                  <a:pt x="134" y="381"/>
                  <a:pt x="134" y="381"/>
                  <a:pt x="134" y="381"/>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5" name="Shape 365"/>
          <p:cNvSpPr/>
          <p:nvPr/>
        </p:nvSpPr>
        <p:spPr>
          <a:xfrm>
            <a:off x="2960745" y="4950557"/>
            <a:ext cx="45413" cy="127447"/>
          </a:xfrm>
          <a:custGeom>
            <a:avLst/>
            <a:gdLst/>
            <a:ahLst/>
            <a:cxnLst/>
            <a:rect l="0" t="0" r="0" b="0"/>
            <a:pathLst>
              <a:path w="136" h="382" extrusionOk="0">
                <a:moveTo>
                  <a:pt x="0" y="381"/>
                </a:moveTo>
                <a:lnTo>
                  <a:pt x="0" y="381"/>
                </a:lnTo>
                <a:cubicBezTo>
                  <a:pt x="135" y="381"/>
                  <a:pt x="135" y="381"/>
                  <a:pt x="135" y="381"/>
                </a:cubicBezTo>
                <a:cubicBezTo>
                  <a:pt x="30" y="381"/>
                  <a:pt x="30" y="97"/>
                  <a:pt x="30" y="97"/>
                </a:cubicBezTo>
                <a:cubicBezTo>
                  <a:pt x="30" y="0"/>
                  <a:pt x="30" y="0"/>
                  <a:pt x="3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6" name="Shape 366"/>
          <p:cNvSpPr/>
          <p:nvPr/>
        </p:nvSpPr>
        <p:spPr>
          <a:xfrm>
            <a:off x="2803999" y="4777698"/>
            <a:ext cx="310561" cy="235850"/>
          </a:xfrm>
          <a:custGeom>
            <a:avLst/>
            <a:gdLst/>
            <a:ahLst/>
            <a:cxnLst/>
            <a:rect l="0" t="0" r="0" b="0"/>
            <a:pathLst>
              <a:path w="934" h="710" extrusionOk="0">
                <a:moveTo>
                  <a:pt x="500" y="523"/>
                </a:moveTo>
                <a:lnTo>
                  <a:pt x="500" y="523"/>
                </a:lnTo>
                <a:cubicBezTo>
                  <a:pt x="500" y="635"/>
                  <a:pt x="620" y="709"/>
                  <a:pt x="731" y="709"/>
                </a:cubicBezTo>
                <a:cubicBezTo>
                  <a:pt x="843" y="709"/>
                  <a:pt x="933" y="620"/>
                  <a:pt x="933" y="508"/>
                </a:cubicBezTo>
                <a:cubicBezTo>
                  <a:pt x="933" y="396"/>
                  <a:pt x="843" y="306"/>
                  <a:pt x="731" y="306"/>
                </a:cubicBezTo>
                <a:cubicBezTo>
                  <a:pt x="694" y="306"/>
                  <a:pt x="657" y="314"/>
                  <a:pt x="620" y="336"/>
                </a:cubicBezTo>
                <a:cubicBezTo>
                  <a:pt x="650" y="299"/>
                  <a:pt x="672" y="254"/>
                  <a:pt x="672" y="202"/>
                </a:cubicBezTo>
                <a:cubicBezTo>
                  <a:pt x="672" y="90"/>
                  <a:pt x="582" y="0"/>
                  <a:pt x="470" y="0"/>
                </a:cubicBezTo>
                <a:cubicBezTo>
                  <a:pt x="358" y="0"/>
                  <a:pt x="269" y="90"/>
                  <a:pt x="269" y="202"/>
                </a:cubicBezTo>
                <a:cubicBezTo>
                  <a:pt x="269" y="254"/>
                  <a:pt x="284" y="299"/>
                  <a:pt x="313" y="336"/>
                </a:cubicBezTo>
                <a:cubicBezTo>
                  <a:pt x="284" y="314"/>
                  <a:pt x="246" y="306"/>
                  <a:pt x="209" y="306"/>
                </a:cubicBezTo>
                <a:cubicBezTo>
                  <a:pt x="97" y="306"/>
                  <a:pt x="0" y="396"/>
                  <a:pt x="0" y="508"/>
                </a:cubicBezTo>
                <a:cubicBezTo>
                  <a:pt x="0" y="620"/>
                  <a:pt x="97" y="709"/>
                  <a:pt x="209" y="709"/>
                </a:cubicBezTo>
                <a:cubicBezTo>
                  <a:pt x="321" y="709"/>
                  <a:pt x="441" y="635"/>
                  <a:pt x="441" y="523"/>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7" name="Shape 367"/>
          <p:cNvSpPr/>
          <p:nvPr/>
        </p:nvSpPr>
        <p:spPr>
          <a:xfrm>
            <a:off x="3518876" y="4787951"/>
            <a:ext cx="235850" cy="271009"/>
          </a:xfrm>
          <a:custGeom>
            <a:avLst/>
            <a:gdLst/>
            <a:ahLst/>
            <a:cxnLst/>
            <a:rect l="0" t="0" r="0" b="0"/>
            <a:pathLst>
              <a:path w="710" h="815" extrusionOk="0">
                <a:moveTo>
                  <a:pt x="418" y="814"/>
                </a:moveTo>
                <a:lnTo>
                  <a:pt x="0" y="605"/>
                </a:lnTo>
                <a:lnTo>
                  <a:pt x="298" y="0"/>
                </a:lnTo>
                <a:lnTo>
                  <a:pt x="709" y="209"/>
                </a:lnTo>
                <a:lnTo>
                  <a:pt x="418" y="81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8" name="Shape 368"/>
          <p:cNvSpPr/>
          <p:nvPr/>
        </p:nvSpPr>
        <p:spPr>
          <a:xfrm>
            <a:off x="3444164" y="4792346"/>
            <a:ext cx="153816" cy="265148"/>
          </a:xfrm>
          <a:custGeom>
            <a:avLst/>
            <a:gdLst/>
            <a:ahLst/>
            <a:cxnLst/>
            <a:rect l="0" t="0" r="0" b="0"/>
            <a:pathLst>
              <a:path w="464" h="800" extrusionOk="0">
                <a:moveTo>
                  <a:pt x="463" y="119"/>
                </a:moveTo>
                <a:lnTo>
                  <a:pt x="403" y="0"/>
                </a:lnTo>
                <a:lnTo>
                  <a:pt x="0" y="209"/>
                </a:lnTo>
                <a:lnTo>
                  <a:pt x="268" y="799"/>
                </a:lnTo>
                <a:lnTo>
                  <a:pt x="463" y="70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69" name="Shape 369"/>
          <p:cNvSpPr/>
          <p:nvPr/>
        </p:nvSpPr>
        <p:spPr>
          <a:xfrm>
            <a:off x="3608234" y="4881706"/>
            <a:ext cx="60062" cy="84965"/>
          </a:xfrm>
          <a:custGeom>
            <a:avLst/>
            <a:gdLst/>
            <a:ahLst/>
            <a:cxnLst/>
            <a:rect l="0" t="0" r="0" b="0"/>
            <a:pathLst>
              <a:path w="180" h="254" extrusionOk="0">
                <a:moveTo>
                  <a:pt x="14" y="253"/>
                </a:moveTo>
                <a:lnTo>
                  <a:pt x="179" y="179"/>
                </a:lnTo>
                <a:lnTo>
                  <a:pt x="164" y="0"/>
                </a:lnTo>
                <a:lnTo>
                  <a:pt x="0" y="74"/>
                </a:lnTo>
                <a:lnTo>
                  <a:pt x="14" y="25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370" name="Shape 370"/>
          <p:cNvCxnSpPr/>
          <p:nvPr/>
        </p:nvCxnSpPr>
        <p:spPr>
          <a:xfrm flipH="1">
            <a:off x="3621419" y="4806995"/>
            <a:ext cx="7324" cy="10254"/>
          </a:xfrm>
          <a:prstGeom prst="straightConnector1">
            <a:avLst/>
          </a:prstGeom>
          <a:noFill/>
          <a:ln w="34275" cap="flat" cmpd="sng">
            <a:solidFill>
              <a:schemeClr val="dk1"/>
            </a:solidFill>
            <a:prstDash val="solid"/>
            <a:round/>
            <a:headEnd type="none" w="med" len="med"/>
            <a:tailEnd type="none" w="med" len="med"/>
          </a:ln>
        </p:spPr>
      </p:cxnSp>
      <p:cxnSp>
        <p:nvCxnSpPr>
          <p:cNvPr id="371" name="Shape 371"/>
          <p:cNvCxnSpPr/>
          <p:nvPr/>
        </p:nvCxnSpPr>
        <p:spPr>
          <a:xfrm rot="10800000">
            <a:off x="3467604" y="4865592"/>
            <a:ext cx="7325" cy="13184"/>
          </a:xfrm>
          <a:prstGeom prst="straightConnector1">
            <a:avLst/>
          </a:prstGeom>
          <a:noFill/>
          <a:ln w="34275" cap="flat" cmpd="sng">
            <a:solidFill>
              <a:schemeClr val="dk1"/>
            </a:solidFill>
            <a:prstDash val="solid"/>
            <a:round/>
            <a:headEnd type="none" w="med" len="med"/>
            <a:tailEnd type="none" w="med" len="med"/>
          </a:ln>
        </p:spPr>
      </p:cxnSp>
      <p:cxnSp>
        <p:nvCxnSpPr>
          <p:cNvPr id="372" name="Shape 372"/>
          <p:cNvCxnSpPr/>
          <p:nvPr/>
        </p:nvCxnSpPr>
        <p:spPr>
          <a:xfrm flipH="1">
            <a:off x="3646322" y="5028197"/>
            <a:ext cx="7325" cy="10255"/>
          </a:xfrm>
          <a:prstGeom prst="straightConnector1">
            <a:avLst/>
          </a:prstGeom>
          <a:noFill/>
          <a:ln w="34275" cap="flat" cmpd="sng">
            <a:solidFill>
              <a:schemeClr val="dk1"/>
            </a:solidFill>
            <a:prstDash val="solid"/>
            <a:round/>
            <a:headEnd type="none" w="med" len="med"/>
            <a:tailEnd type="none" w="med" len="med"/>
          </a:ln>
        </p:spPr>
      </p:cxnSp>
      <p:sp>
        <p:nvSpPr>
          <p:cNvPr id="373" name="Shape 373"/>
          <p:cNvSpPr/>
          <p:nvPr/>
        </p:nvSpPr>
        <p:spPr>
          <a:xfrm>
            <a:off x="4157576" y="4787951"/>
            <a:ext cx="232921" cy="271009"/>
          </a:xfrm>
          <a:custGeom>
            <a:avLst/>
            <a:gdLst/>
            <a:ahLst/>
            <a:cxnLst/>
            <a:rect l="0" t="0" r="0" b="0"/>
            <a:pathLst>
              <a:path w="702" h="815" extrusionOk="0">
                <a:moveTo>
                  <a:pt x="418" y="814"/>
                </a:moveTo>
                <a:lnTo>
                  <a:pt x="0" y="605"/>
                </a:lnTo>
                <a:lnTo>
                  <a:pt x="298" y="0"/>
                </a:lnTo>
                <a:lnTo>
                  <a:pt x="701" y="209"/>
                </a:lnTo>
                <a:lnTo>
                  <a:pt x="418" y="81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74" name="Shape 374"/>
          <p:cNvSpPr/>
          <p:nvPr/>
        </p:nvSpPr>
        <p:spPr>
          <a:xfrm>
            <a:off x="4079936" y="4792346"/>
            <a:ext cx="156746" cy="265148"/>
          </a:xfrm>
          <a:custGeom>
            <a:avLst/>
            <a:gdLst/>
            <a:ahLst/>
            <a:cxnLst/>
            <a:rect l="0" t="0" r="0" b="0"/>
            <a:pathLst>
              <a:path w="471" h="800" extrusionOk="0">
                <a:moveTo>
                  <a:pt x="470" y="119"/>
                </a:moveTo>
                <a:lnTo>
                  <a:pt x="411" y="0"/>
                </a:lnTo>
                <a:lnTo>
                  <a:pt x="0" y="209"/>
                </a:lnTo>
                <a:lnTo>
                  <a:pt x="276" y="799"/>
                </a:lnTo>
                <a:lnTo>
                  <a:pt x="470" y="70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375" name="Shape 375"/>
          <p:cNvCxnSpPr/>
          <p:nvPr/>
        </p:nvCxnSpPr>
        <p:spPr>
          <a:xfrm flipH="1">
            <a:off x="4260120" y="4806995"/>
            <a:ext cx="7324" cy="10254"/>
          </a:xfrm>
          <a:prstGeom prst="straightConnector1">
            <a:avLst/>
          </a:prstGeom>
          <a:noFill/>
          <a:ln w="34275" cap="flat" cmpd="sng">
            <a:solidFill>
              <a:schemeClr val="dk1"/>
            </a:solidFill>
            <a:prstDash val="solid"/>
            <a:round/>
            <a:headEnd type="none" w="med" len="med"/>
            <a:tailEnd type="none" w="med" len="med"/>
          </a:ln>
        </p:spPr>
      </p:cxnSp>
      <p:cxnSp>
        <p:nvCxnSpPr>
          <p:cNvPr id="376" name="Shape 376"/>
          <p:cNvCxnSpPr/>
          <p:nvPr/>
        </p:nvCxnSpPr>
        <p:spPr>
          <a:xfrm rot="10800000">
            <a:off x="4104840" y="4865592"/>
            <a:ext cx="7324" cy="13184"/>
          </a:xfrm>
          <a:prstGeom prst="straightConnector1">
            <a:avLst/>
          </a:prstGeom>
          <a:noFill/>
          <a:ln w="34275" cap="flat" cmpd="sng">
            <a:solidFill>
              <a:schemeClr val="dk1"/>
            </a:solidFill>
            <a:prstDash val="solid"/>
            <a:round/>
            <a:headEnd type="none" w="med" len="med"/>
            <a:tailEnd type="none" w="med" len="med"/>
          </a:ln>
        </p:spPr>
      </p:cxnSp>
      <p:cxnSp>
        <p:nvCxnSpPr>
          <p:cNvPr id="377" name="Shape 377"/>
          <p:cNvCxnSpPr/>
          <p:nvPr/>
        </p:nvCxnSpPr>
        <p:spPr>
          <a:xfrm flipH="1">
            <a:off x="4285023" y="5028197"/>
            <a:ext cx="7325" cy="10255"/>
          </a:xfrm>
          <a:prstGeom prst="straightConnector1">
            <a:avLst/>
          </a:prstGeom>
          <a:noFill/>
          <a:ln w="34275" cap="flat" cmpd="sng">
            <a:solidFill>
              <a:schemeClr val="dk1"/>
            </a:solidFill>
            <a:prstDash val="solid"/>
            <a:round/>
            <a:headEnd type="none" w="med" len="med"/>
            <a:tailEnd type="none" w="med" len="med"/>
          </a:ln>
        </p:spPr>
      </p:cxnSp>
      <p:sp>
        <p:nvSpPr>
          <p:cNvPr id="378" name="Shape 378"/>
          <p:cNvSpPr/>
          <p:nvPr/>
        </p:nvSpPr>
        <p:spPr>
          <a:xfrm>
            <a:off x="4226427" y="4871451"/>
            <a:ext cx="106939" cy="92289"/>
          </a:xfrm>
          <a:custGeom>
            <a:avLst/>
            <a:gdLst/>
            <a:ahLst/>
            <a:cxnLst/>
            <a:rect l="0" t="0" r="0" b="0"/>
            <a:pathLst>
              <a:path w="322" h="277" extrusionOk="0">
                <a:moveTo>
                  <a:pt x="44" y="45"/>
                </a:moveTo>
                <a:lnTo>
                  <a:pt x="44" y="45"/>
                </a:lnTo>
                <a:cubicBezTo>
                  <a:pt x="0" y="127"/>
                  <a:pt x="89" y="269"/>
                  <a:pt x="89" y="269"/>
                </a:cubicBezTo>
                <a:cubicBezTo>
                  <a:pt x="89" y="269"/>
                  <a:pt x="253" y="276"/>
                  <a:pt x="298" y="194"/>
                </a:cubicBezTo>
                <a:cubicBezTo>
                  <a:pt x="313" y="164"/>
                  <a:pt x="321" y="112"/>
                  <a:pt x="283" y="89"/>
                </a:cubicBezTo>
                <a:cubicBezTo>
                  <a:pt x="253" y="74"/>
                  <a:pt x="194" y="74"/>
                  <a:pt x="179" y="104"/>
                </a:cubicBezTo>
                <a:cubicBezTo>
                  <a:pt x="194" y="74"/>
                  <a:pt x="179" y="37"/>
                  <a:pt x="149" y="15"/>
                </a:cubicBezTo>
                <a:cubicBezTo>
                  <a:pt x="112" y="0"/>
                  <a:pt x="59" y="15"/>
                  <a:pt x="44" y="4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379" name="Shape 379"/>
          <p:cNvGrpSpPr/>
          <p:nvPr/>
        </p:nvGrpSpPr>
        <p:grpSpPr>
          <a:xfrm>
            <a:off x="889362" y="995299"/>
            <a:ext cx="310561" cy="186043"/>
            <a:chOff x="1775548" y="1990598"/>
            <a:chExt cx="621122" cy="372086"/>
          </a:xfrm>
        </p:grpSpPr>
        <p:sp>
          <p:nvSpPr>
            <p:cNvPr id="380" name="Shape 380"/>
            <p:cNvSpPr/>
            <p:nvPr/>
          </p:nvSpPr>
          <p:spPr>
            <a:xfrm>
              <a:off x="1775548" y="1990598"/>
              <a:ext cx="621122" cy="372086"/>
            </a:xfrm>
            <a:custGeom>
              <a:avLst/>
              <a:gdLst/>
              <a:ahLst/>
              <a:cxnLst/>
              <a:rect l="0" t="0" r="0" b="0"/>
              <a:pathLst>
                <a:path w="934" h="560" extrusionOk="0">
                  <a:moveTo>
                    <a:pt x="933" y="559"/>
                  </a:moveTo>
                  <a:lnTo>
                    <a:pt x="0" y="559"/>
                  </a:lnTo>
                  <a:lnTo>
                    <a:pt x="0" y="0"/>
                  </a:lnTo>
                  <a:lnTo>
                    <a:pt x="933" y="0"/>
                  </a:lnTo>
                  <a:lnTo>
                    <a:pt x="933" y="5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81" name="Shape 381"/>
            <p:cNvSpPr/>
            <p:nvPr/>
          </p:nvSpPr>
          <p:spPr>
            <a:xfrm>
              <a:off x="1775548" y="1990598"/>
              <a:ext cx="621122" cy="199228"/>
            </a:xfrm>
            <a:custGeom>
              <a:avLst/>
              <a:gdLst/>
              <a:ahLst/>
              <a:cxnLst/>
              <a:rect l="0" t="0" r="0" b="0"/>
              <a:pathLst>
                <a:path w="934" h="299" extrusionOk="0">
                  <a:moveTo>
                    <a:pt x="0" y="0"/>
                  </a:moveTo>
                  <a:lnTo>
                    <a:pt x="463" y="298"/>
                  </a:lnTo>
                  <a:lnTo>
                    <a:pt x="933"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382" name="Shape 382"/>
          <p:cNvGrpSpPr/>
          <p:nvPr/>
        </p:nvGrpSpPr>
        <p:grpSpPr>
          <a:xfrm>
            <a:off x="1526598" y="936703"/>
            <a:ext cx="310561" cy="310561"/>
            <a:chOff x="3050021" y="1873405"/>
            <a:chExt cx="621122" cy="621122"/>
          </a:xfrm>
        </p:grpSpPr>
        <p:sp>
          <p:nvSpPr>
            <p:cNvPr id="383" name="Shape 383"/>
            <p:cNvSpPr/>
            <p:nvPr/>
          </p:nvSpPr>
          <p:spPr>
            <a:xfrm>
              <a:off x="3050021" y="2119511"/>
              <a:ext cx="621122" cy="193368"/>
            </a:xfrm>
            <a:custGeom>
              <a:avLst/>
              <a:gdLst/>
              <a:ahLst/>
              <a:cxnLst/>
              <a:rect l="0" t="0" r="0" b="0"/>
              <a:pathLst>
                <a:path w="934" h="292" extrusionOk="0">
                  <a:moveTo>
                    <a:pt x="0" y="0"/>
                  </a:moveTo>
                  <a:lnTo>
                    <a:pt x="470" y="291"/>
                  </a:lnTo>
                  <a:lnTo>
                    <a:pt x="933"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84" name="Shape 384"/>
            <p:cNvSpPr/>
            <p:nvPr/>
          </p:nvSpPr>
          <p:spPr>
            <a:xfrm>
              <a:off x="3050021" y="2081422"/>
              <a:ext cx="621122" cy="413105"/>
            </a:xfrm>
            <a:custGeom>
              <a:avLst/>
              <a:gdLst/>
              <a:ahLst/>
              <a:cxnLst/>
              <a:rect l="0" t="0" r="0" b="0"/>
              <a:pathLst>
                <a:path w="934" h="620" extrusionOk="0">
                  <a:moveTo>
                    <a:pt x="156" y="0"/>
                  </a:moveTo>
                  <a:lnTo>
                    <a:pt x="0" y="60"/>
                  </a:lnTo>
                  <a:lnTo>
                    <a:pt x="0" y="619"/>
                  </a:lnTo>
                  <a:lnTo>
                    <a:pt x="933" y="619"/>
                  </a:lnTo>
                  <a:lnTo>
                    <a:pt x="933" y="60"/>
                  </a:lnTo>
                  <a:lnTo>
                    <a:pt x="933" y="60"/>
                  </a:lnTo>
                  <a:lnTo>
                    <a:pt x="776"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85" name="Shape 385"/>
            <p:cNvSpPr/>
            <p:nvPr/>
          </p:nvSpPr>
          <p:spPr>
            <a:xfrm>
              <a:off x="3155494" y="1873405"/>
              <a:ext cx="416034" cy="307630"/>
            </a:xfrm>
            <a:custGeom>
              <a:avLst/>
              <a:gdLst/>
              <a:ahLst/>
              <a:cxnLst/>
              <a:rect l="0" t="0" r="0" b="0"/>
              <a:pathLst>
                <a:path w="628" h="464" extrusionOk="0">
                  <a:moveTo>
                    <a:pt x="0" y="463"/>
                  </a:moveTo>
                  <a:lnTo>
                    <a:pt x="0" y="0"/>
                  </a:lnTo>
                  <a:lnTo>
                    <a:pt x="627" y="0"/>
                  </a:lnTo>
                  <a:lnTo>
                    <a:pt x="627" y="463"/>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386" name="Shape 386"/>
          <p:cNvGrpSpPr/>
          <p:nvPr/>
        </p:nvGrpSpPr>
        <p:grpSpPr>
          <a:xfrm>
            <a:off x="2166763" y="936703"/>
            <a:ext cx="310561" cy="310561"/>
            <a:chOff x="4330350" y="1873405"/>
            <a:chExt cx="621122" cy="621122"/>
          </a:xfrm>
        </p:grpSpPr>
        <p:cxnSp>
          <p:nvCxnSpPr>
            <p:cNvPr id="387" name="Shape 387"/>
            <p:cNvCxnSpPr/>
            <p:nvPr/>
          </p:nvCxnSpPr>
          <p:spPr>
            <a:xfrm>
              <a:off x="4676071" y="1952509"/>
              <a:ext cx="90826" cy="2931"/>
            </a:xfrm>
            <a:prstGeom prst="straightConnector1">
              <a:avLst/>
            </a:prstGeom>
            <a:noFill/>
            <a:ln w="34275" cap="flat" cmpd="sng">
              <a:solidFill>
                <a:schemeClr val="dk1"/>
              </a:solidFill>
              <a:prstDash val="solid"/>
              <a:round/>
              <a:headEnd type="none" w="med" len="med"/>
              <a:tailEnd type="none" w="med" len="med"/>
            </a:ln>
          </p:spPr>
        </p:cxnSp>
        <p:cxnSp>
          <p:nvCxnSpPr>
            <p:cNvPr id="388" name="Shape 388"/>
            <p:cNvCxnSpPr/>
            <p:nvPr/>
          </p:nvCxnSpPr>
          <p:spPr>
            <a:xfrm>
              <a:off x="4509070" y="2031616"/>
              <a:ext cx="257824" cy="2929"/>
            </a:xfrm>
            <a:prstGeom prst="straightConnector1">
              <a:avLst/>
            </a:prstGeom>
            <a:noFill/>
            <a:ln w="34275" cap="flat" cmpd="sng">
              <a:solidFill>
                <a:schemeClr val="dk1"/>
              </a:solidFill>
              <a:prstDash val="solid"/>
              <a:round/>
              <a:headEnd type="none" w="med" len="med"/>
              <a:tailEnd type="none" w="med" len="med"/>
            </a:ln>
          </p:spPr>
        </p:cxnSp>
        <p:cxnSp>
          <p:nvCxnSpPr>
            <p:cNvPr id="389" name="Shape 389"/>
            <p:cNvCxnSpPr/>
            <p:nvPr/>
          </p:nvCxnSpPr>
          <p:spPr>
            <a:xfrm>
              <a:off x="4509070" y="2110718"/>
              <a:ext cx="257824" cy="2931"/>
            </a:xfrm>
            <a:prstGeom prst="straightConnector1">
              <a:avLst/>
            </a:prstGeom>
            <a:noFill/>
            <a:ln w="34275" cap="flat" cmpd="sng">
              <a:solidFill>
                <a:schemeClr val="dk1"/>
              </a:solidFill>
              <a:prstDash val="solid"/>
              <a:round/>
              <a:headEnd type="none" w="med" len="med"/>
              <a:tailEnd type="none" w="med" len="med"/>
            </a:ln>
          </p:spPr>
        </p:cxnSp>
        <p:sp>
          <p:nvSpPr>
            <p:cNvPr id="390" name="Shape 390"/>
            <p:cNvSpPr/>
            <p:nvPr/>
          </p:nvSpPr>
          <p:spPr>
            <a:xfrm>
              <a:off x="4330350" y="2119511"/>
              <a:ext cx="621122" cy="193368"/>
            </a:xfrm>
            <a:custGeom>
              <a:avLst/>
              <a:gdLst/>
              <a:ahLst/>
              <a:cxnLst/>
              <a:rect l="0" t="0" r="0" b="0"/>
              <a:pathLst>
                <a:path w="935" h="292" extrusionOk="0">
                  <a:moveTo>
                    <a:pt x="0" y="0"/>
                  </a:moveTo>
                  <a:lnTo>
                    <a:pt x="463" y="291"/>
                  </a:lnTo>
                  <a:lnTo>
                    <a:pt x="934"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91" name="Shape 391"/>
            <p:cNvSpPr/>
            <p:nvPr/>
          </p:nvSpPr>
          <p:spPr>
            <a:xfrm>
              <a:off x="4330350" y="2081422"/>
              <a:ext cx="621122" cy="413105"/>
            </a:xfrm>
            <a:custGeom>
              <a:avLst/>
              <a:gdLst/>
              <a:ahLst/>
              <a:cxnLst/>
              <a:rect l="0" t="0" r="0" b="0"/>
              <a:pathLst>
                <a:path w="935" h="620" extrusionOk="0">
                  <a:moveTo>
                    <a:pt x="157" y="0"/>
                  </a:moveTo>
                  <a:lnTo>
                    <a:pt x="0" y="60"/>
                  </a:lnTo>
                  <a:lnTo>
                    <a:pt x="0" y="619"/>
                  </a:lnTo>
                  <a:lnTo>
                    <a:pt x="934" y="619"/>
                  </a:lnTo>
                  <a:lnTo>
                    <a:pt x="934" y="60"/>
                  </a:lnTo>
                  <a:lnTo>
                    <a:pt x="934" y="60"/>
                  </a:lnTo>
                  <a:lnTo>
                    <a:pt x="777"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92" name="Shape 392"/>
            <p:cNvSpPr/>
            <p:nvPr/>
          </p:nvSpPr>
          <p:spPr>
            <a:xfrm>
              <a:off x="4429965" y="1873405"/>
              <a:ext cx="421894" cy="307630"/>
            </a:xfrm>
            <a:custGeom>
              <a:avLst/>
              <a:gdLst/>
              <a:ahLst/>
              <a:cxnLst/>
              <a:rect l="0" t="0" r="0" b="0"/>
              <a:pathLst>
                <a:path w="635" h="464" extrusionOk="0">
                  <a:moveTo>
                    <a:pt x="0" y="463"/>
                  </a:moveTo>
                  <a:lnTo>
                    <a:pt x="0" y="0"/>
                  </a:lnTo>
                  <a:lnTo>
                    <a:pt x="634" y="0"/>
                  </a:lnTo>
                  <a:lnTo>
                    <a:pt x="634" y="463"/>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393" name="Shape 393"/>
          <p:cNvGrpSpPr/>
          <p:nvPr/>
        </p:nvGrpSpPr>
        <p:grpSpPr>
          <a:xfrm>
            <a:off x="2804000" y="976255"/>
            <a:ext cx="309096" cy="205088"/>
            <a:chOff x="5604824" y="1952509"/>
            <a:chExt cx="618191" cy="410176"/>
          </a:xfrm>
        </p:grpSpPr>
        <p:sp>
          <p:nvSpPr>
            <p:cNvPr id="394" name="Shape 394"/>
            <p:cNvSpPr/>
            <p:nvPr/>
          </p:nvSpPr>
          <p:spPr>
            <a:xfrm>
              <a:off x="5604824" y="2040404"/>
              <a:ext cx="521509" cy="322281"/>
            </a:xfrm>
            <a:custGeom>
              <a:avLst/>
              <a:gdLst/>
              <a:ahLst/>
              <a:cxnLst/>
              <a:rect l="0" t="0" r="0" b="0"/>
              <a:pathLst>
                <a:path w="785" h="486" extrusionOk="0">
                  <a:moveTo>
                    <a:pt x="784" y="485"/>
                  </a:moveTo>
                  <a:lnTo>
                    <a:pt x="0" y="485"/>
                  </a:lnTo>
                  <a:lnTo>
                    <a:pt x="0" y="0"/>
                  </a:lnTo>
                  <a:lnTo>
                    <a:pt x="784" y="0"/>
                  </a:lnTo>
                  <a:lnTo>
                    <a:pt x="784" y="48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95" name="Shape 395"/>
            <p:cNvSpPr/>
            <p:nvPr/>
          </p:nvSpPr>
          <p:spPr>
            <a:xfrm>
              <a:off x="5692719" y="1952509"/>
              <a:ext cx="530296" cy="319352"/>
            </a:xfrm>
            <a:custGeom>
              <a:avLst/>
              <a:gdLst/>
              <a:ahLst/>
              <a:cxnLst/>
              <a:rect l="0" t="0" r="0" b="0"/>
              <a:pathLst>
                <a:path w="800" h="479" extrusionOk="0">
                  <a:moveTo>
                    <a:pt x="0" y="104"/>
                  </a:moveTo>
                  <a:lnTo>
                    <a:pt x="0" y="0"/>
                  </a:lnTo>
                  <a:lnTo>
                    <a:pt x="799" y="0"/>
                  </a:lnTo>
                  <a:lnTo>
                    <a:pt x="799" y="478"/>
                  </a:lnTo>
                  <a:lnTo>
                    <a:pt x="680" y="478"/>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96" name="Shape 396"/>
            <p:cNvSpPr/>
            <p:nvPr/>
          </p:nvSpPr>
          <p:spPr>
            <a:xfrm>
              <a:off x="5604824" y="2040404"/>
              <a:ext cx="521509" cy="149422"/>
            </a:xfrm>
            <a:custGeom>
              <a:avLst/>
              <a:gdLst/>
              <a:ahLst/>
              <a:cxnLst/>
              <a:rect l="0" t="0" r="0" b="0"/>
              <a:pathLst>
                <a:path w="785" h="225" extrusionOk="0">
                  <a:moveTo>
                    <a:pt x="0" y="0"/>
                  </a:moveTo>
                  <a:lnTo>
                    <a:pt x="396" y="224"/>
                  </a:lnTo>
                  <a:lnTo>
                    <a:pt x="784"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397" name="Shape 397"/>
          <p:cNvGrpSpPr/>
          <p:nvPr/>
        </p:nvGrpSpPr>
        <p:grpSpPr>
          <a:xfrm>
            <a:off x="3444164" y="995299"/>
            <a:ext cx="310561" cy="206552"/>
            <a:chOff x="6885153" y="1990598"/>
            <a:chExt cx="621122" cy="413103"/>
          </a:xfrm>
        </p:grpSpPr>
        <p:sp>
          <p:nvSpPr>
            <p:cNvPr id="398" name="Shape 398"/>
            <p:cNvSpPr/>
            <p:nvPr/>
          </p:nvSpPr>
          <p:spPr>
            <a:xfrm>
              <a:off x="6885153" y="1990598"/>
              <a:ext cx="621122" cy="413103"/>
            </a:xfrm>
            <a:custGeom>
              <a:avLst/>
              <a:gdLst/>
              <a:ahLst/>
              <a:cxnLst/>
              <a:rect l="0" t="0" r="0" b="0"/>
              <a:pathLst>
                <a:path w="934" h="620" extrusionOk="0">
                  <a:moveTo>
                    <a:pt x="933" y="619"/>
                  </a:moveTo>
                  <a:lnTo>
                    <a:pt x="0" y="619"/>
                  </a:lnTo>
                  <a:lnTo>
                    <a:pt x="0" y="0"/>
                  </a:lnTo>
                  <a:lnTo>
                    <a:pt x="933" y="0"/>
                  </a:lnTo>
                  <a:lnTo>
                    <a:pt x="933" y="61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399" name="Shape 399"/>
            <p:cNvSpPr/>
            <p:nvPr/>
          </p:nvSpPr>
          <p:spPr>
            <a:xfrm>
              <a:off x="7359784" y="2052124"/>
              <a:ext cx="84966" cy="99613"/>
            </a:xfrm>
            <a:custGeom>
              <a:avLst/>
              <a:gdLst/>
              <a:ahLst/>
              <a:cxnLst/>
              <a:rect l="0" t="0" r="0" b="0"/>
              <a:pathLst>
                <a:path w="128" h="150" extrusionOk="0">
                  <a:moveTo>
                    <a:pt x="127" y="149"/>
                  </a:moveTo>
                  <a:lnTo>
                    <a:pt x="0" y="149"/>
                  </a:lnTo>
                  <a:lnTo>
                    <a:pt x="0" y="0"/>
                  </a:lnTo>
                  <a:lnTo>
                    <a:pt x="127" y="0"/>
                  </a:lnTo>
                  <a:lnTo>
                    <a:pt x="127" y="14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00" name="Shape 400"/>
            <p:cNvCxnSpPr/>
            <p:nvPr/>
          </p:nvCxnSpPr>
          <p:spPr>
            <a:xfrm>
              <a:off x="7260171" y="2040404"/>
              <a:ext cx="2931" cy="313492"/>
            </a:xfrm>
            <a:prstGeom prst="straightConnector1">
              <a:avLst/>
            </a:prstGeom>
            <a:noFill/>
            <a:ln w="34275" cap="flat" cmpd="sng">
              <a:solidFill>
                <a:schemeClr val="dk1"/>
              </a:solidFill>
              <a:prstDash val="solid"/>
              <a:round/>
              <a:headEnd type="none" w="med" len="med"/>
              <a:tailEnd type="none" w="med" len="med"/>
            </a:ln>
          </p:spPr>
        </p:cxnSp>
        <p:cxnSp>
          <p:nvCxnSpPr>
            <p:cNvPr id="401" name="Shape 401"/>
            <p:cNvCxnSpPr/>
            <p:nvPr/>
          </p:nvCxnSpPr>
          <p:spPr>
            <a:xfrm>
              <a:off x="6934963" y="2069702"/>
              <a:ext cx="278332" cy="2931"/>
            </a:xfrm>
            <a:prstGeom prst="straightConnector1">
              <a:avLst/>
            </a:prstGeom>
            <a:noFill/>
            <a:ln w="34275" cap="flat" cmpd="sng">
              <a:solidFill>
                <a:schemeClr val="dk1"/>
              </a:solidFill>
              <a:prstDash val="solid"/>
              <a:round/>
              <a:headEnd type="none" w="med" len="med"/>
              <a:tailEnd type="none" w="med" len="med"/>
            </a:ln>
          </p:spPr>
        </p:cxnSp>
        <p:cxnSp>
          <p:nvCxnSpPr>
            <p:cNvPr id="402" name="Shape 402"/>
            <p:cNvCxnSpPr/>
            <p:nvPr/>
          </p:nvCxnSpPr>
          <p:spPr>
            <a:xfrm>
              <a:off x="6934963" y="2131229"/>
              <a:ext cx="237315" cy="2929"/>
            </a:xfrm>
            <a:prstGeom prst="straightConnector1">
              <a:avLst/>
            </a:prstGeom>
            <a:noFill/>
            <a:ln w="34275" cap="flat" cmpd="sng">
              <a:solidFill>
                <a:schemeClr val="dk1"/>
              </a:solidFill>
              <a:prstDash val="solid"/>
              <a:round/>
              <a:headEnd type="none" w="med" len="med"/>
              <a:tailEnd type="none" w="med" len="med"/>
            </a:ln>
          </p:spPr>
        </p:cxnSp>
        <p:cxnSp>
          <p:nvCxnSpPr>
            <p:cNvPr id="403" name="Shape 403"/>
            <p:cNvCxnSpPr/>
            <p:nvPr/>
          </p:nvCxnSpPr>
          <p:spPr>
            <a:xfrm>
              <a:off x="6934961" y="2189826"/>
              <a:ext cx="257824" cy="2929"/>
            </a:xfrm>
            <a:prstGeom prst="straightConnector1">
              <a:avLst/>
            </a:prstGeom>
            <a:noFill/>
            <a:ln w="34275" cap="flat" cmpd="sng">
              <a:solidFill>
                <a:schemeClr val="dk1"/>
              </a:solidFill>
              <a:prstDash val="solid"/>
              <a:round/>
              <a:headEnd type="none" w="med" len="med"/>
              <a:tailEnd type="none" w="med" len="med"/>
            </a:ln>
          </p:spPr>
        </p:cxnSp>
      </p:grpSp>
      <p:grpSp>
        <p:nvGrpSpPr>
          <p:cNvPr id="404" name="Shape 404"/>
          <p:cNvGrpSpPr/>
          <p:nvPr/>
        </p:nvGrpSpPr>
        <p:grpSpPr>
          <a:xfrm>
            <a:off x="4079935" y="986509"/>
            <a:ext cx="312027" cy="215343"/>
            <a:chOff x="8156695" y="1973018"/>
            <a:chExt cx="624053" cy="430685"/>
          </a:xfrm>
        </p:grpSpPr>
        <p:sp>
          <p:nvSpPr>
            <p:cNvPr id="405" name="Shape 405"/>
            <p:cNvSpPr/>
            <p:nvPr/>
          </p:nvSpPr>
          <p:spPr>
            <a:xfrm>
              <a:off x="8156695" y="2060915"/>
              <a:ext cx="530298" cy="342788"/>
            </a:xfrm>
            <a:custGeom>
              <a:avLst/>
              <a:gdLst/>
              <a:ahLst/>
              <a:cxnLst/>
              <a:rect l="0" t="0" r="0" b="0"/>
              <a:pathLst>
                <a:path w="800" h="516" extrusionOk="0">
                  <a:moveTo>
                    <a:pt x="799" y="515"/>
                  </a:moveTo>
                  <a:lnTo>
                    <a:pt x="0" y="515"/>
                  </a:lnTo>
                  <a:lnTo>
                    <a:pt x="0" y="0"/>
                  </a:lnTo>
                  <a:lnTo>
                    <a:pt x="799" y="0"/>
                  </a:lnTo>
                  <a:lnTo>
                    <a:pt x="799" y="51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06" name="Shape 406"/>
            <p:cNvSpPr/>
            <p:nvPr/>
          </p:nvSpPr>
          <p:spPr>
            <a:xfrm>
              <a:off x="8253381" y="1973018"/>
              <a:ext cx="527367" cy="336928"/>
            </a:xfrm>
            <a:custGeom>
              <a:avLst/>
              <a:gdLst/>
              <a:ahLst/>
              <a:cxnLst/>
              <a:rect l="0" t="0" r="0" b="0"/>
              <a:pathLst>
                <a:path w="792" h="508" extrusionOk="0">
                  <a:moveTo>
                    <a:pt x="0" y="89"/>
                  </a:moveTo>
                  <a:lnTo>
                    <a:pt x="0" y="0"/>
                  </a:lnTo>
                  <a:lnTo>
                    <a:pt x="791" y="0"/>
                  </a:lnTo>
                  <a:lnTo>
                    <a:pt x="791" y="507"/>
                  </a:lnTo>
                  <a:lnTo>
                    <a:pt x="702" y="50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07" name="Shape 407"/>
            <p:cNvSpPr/>
            <p:nvPr/>
          </p:nvSpPr>
          <p:spPr>
            <a:xfrm>
              <a:off x="8569802" y="2110720"/>
              <a:ext cx="70317" cy="79106"/>
            </a:xfrm>
            <a:custGeom>
              <a:avLst/>
              <a:gdLst/>
              <a:ahLst/>
              <a:cxnLst/>
              <a:rect l="0" t="0" r="0" b="0"/>
              <a:pathLst>
                <a:path w="105" h="120" extrusionOk="0">
                  <a:moveTo>
                    <a:pt x="104" y="119"/>
                  </a:moveTo>
                  <a:lnTo>
                    <a:pt x="0" y="119"/>
                  </a:lnTo>
                  <a:lnTo>
                    <a:pt x="0" y="0"/>
                  </a:lnTo>
                  <a:lnTo>
                    <a:pt x="104" y="0"/>
                  </a:lnTo>
                  <a:lnTo>
                    <a:pt x="104" y="11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08" name="Shape 408"/>
            <p:cNvCxnSpPr/>
            <p:nvPr/>
          </p:nvCxnSpPr>
          <p:spPr>
            <a:xfrm>
              <a:off x="8478976" y="2101931"/>
              <a:ext cx="2931" cy="263684"/>
            </a:xfrm>
            <a:prstGeom prst="straightConnector1">
              <a:avLst/>
            </a:prstGeom>
            <a:noFill/>
            <a:ln w="34275" cap="flat" cmpd="sng">
              <a:solidFill>
                <a:schemeClr val="dk1"/>
              </a:solidFill>
              <a:prstDash val="solid"/>
              <a:round/>
              <a:headEnd type="none" w="med" len="med"/>
              <a:tailEnd type="none" w="med" len="med"/>
            </a:ln>
          </p:spPr>
        </p:cxnSp>
        <p:cxnSp>
          <p:nvCxnSpPr>
            <p:cNvPr id="409" name="Shape 409"/>
            <p:cNvCxnSpPr/>
            <p:nvPr/>
          </p:nvCxnSpPr>
          <p:spPr>
            <a:xfrm>
              <a:off x="8197715" y="2131229"/>
              <a:ext cx="243175" cy="2929"/>
            </a:xfrm>
            <a:prstGeom prst="straightConnector1">
              <a:avLst/>
            </a:prstGeom>
            <a:noFill/>
            <a:ln w="34275" cap="flat" cmpd="sng">
              <a:solidFill>
                <a:schemeClr val="dk1"/>
              </a:solidFill>
              <a:prstDash val="solid"/>
              <a:round/>
              <a:headEnd type="none" w="med" len="med"/>
              <a:tailEnd type="none" w="med" len="med"/>
            </a:ln>
          </p:spPr>
        </p:cxnSp>
        <p:cxnSp>
          <p:nvCxnSpPr>
            <p:cNvPr id="410" name="Shape 410"/>
            <p:cNvCxnSpPr/>
            <p:nvPr/>
          </p:nvCxnSpPr>
          <p:spPr>
            <a:xfrm>
              <a:off x="8197713" y="2181035"/>
              <a:ext cx="213877" cy="2931"/>
            </a:xfrm>
            <a:prstGeom prst="straightConnector1">
              <a:avLst/>
            </a:prstGeom>
            <a:noFill/>
            <a:ln w="34275" cap="flat" cmpd="sng">
              <a:solidFill>
                <a:schemeClr val="dk1"/>
              </a:solidFill>
              <a:prstDash val="solid"/>
              <a:round/>
              <a:headEnd type="none" w="med" len="med"/>
              <a:tailEnd type="none" w="med" len="med"/>
            </a:ln>
          </p:spPr>
        </p:cxnSp>
        <p:cxnSp>
          <p:nvCxnSpPr>
            <p:cNvPr id="411" name="Shape 411"/>
            <p:cNvCxnSpPr/>
            <p:nvPr/>
          </p:nvCxnSpPr>
          <p:spPr>
            <a:xfrm>
              <a:off x="8197713" y="2230844"/>
              <a:ext cx="222666" cy="2929"/>
            </a:xfrm>
            <a:prstGeom prst="straightConnector1">
              <a:avLst/>
            </a:prstGeom>
            <a:noFill/>
            <a:ln w="34275" cap="flat" cmpd="sng">
              <a:solidFill>
                <a:schemeClr val="dk1"/>
              </a:solidFill>
              <a:prstDash val="solid"/>
              <a:round/>
              <a:headEnd type="none" w="med" len="med"/>
              <a:tailEnd type="none" w="med" len="med"/>
            </a:ln>
          </p:spPr>
        </p:cxnSp>
      </p:grpSp>
      <p:grpSp>
        <p:nvGrpSpPr>
          <p:cNvPr id="412" name="Shape 412"/>
          <p:cNvGrpSpPr/>
          <p:nvPr/>
        </p:nvGrpSpPr>
        <p:grpSpPr>
          <a:xfrm>
            <a:off x="4765514" y="936703"/>
            <a:ext cx="221202" cy="309096"/>
            <a:chOff x="9527853" y="1873405"/>
            <a:chExt cx="442403" cy="618191"/>
          </a:xfrm>
        </p:grpSpPr>
        <p:sp>
          <p:nvSpPr>
            <p:cNvPr id="413" name="Shape 413"/>
            <p:cNvSpPr/>
            <p:nvPr/>
          </p:nvSpPr>
          <p:spPr>
            <a:xfrm>
              <a:off x="9674343" y="1873405"/>
              <a:ext cx="140631" cy="70317"/>
            </a:xfrm>
            <a:custGeom>
              <a:avLst/>
              <a:gdLst/>
              <a:ahLst/>
              <a:cxnLst/>
              <a:rect l="0" t="0" r="0" b="0"/>
              <a:pathLst>
                <a:path w="210" h="106" extrusionOk="0">
                  <a:moveTo>
                    <a:pt x="0" y="105"/>
                  </a:moveTo>
                  <a:lnTo>
                    <a:pt x="0" y="0"/>
                  </a:lnTo>
                  <a:lnTo>
                    <a:pt x="209" y="0"/>
                  </a:lnTo>
                  <a:lnTo>
                    <a:pt x="209" y="10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14" name="Shape 414"/>
            <p:cNvSpPr/>
            <p:nvPr/>
          </p:nvSpPr>
          <p:spPr>
            <a:xfrm>
              <a:off x="9565941" y="1961300"/>
              <a:ext cx="363297" cy="530296"/>
            </a:xfrm>
            <a:custGeom>
              <a:avLst/>
              <a:gdLst/>
              <a:ahLst/>
              <a:cxnLst/>
              <a:rect l="0" t="0" r="0" b="0"/>
              <a:pathLst>
                <a:path w="546" h="799" extrusionOk="0">
                  <a:moveTo>
                    <a:pt x="0" y="0"/>
                  </a:moveTo>
                  <a:lnTo>
                    <a:pt x="0" y="798"/>
                  </a:lnTo>
                  <a:lnTo>
                    <a:pt x="545" y="798"/>
                  </a:lnTo>
                  <a:lnTo>
                    <a:pt x="545"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15" name="Shape 415"/>
            <p:cNvCxnSpPr/>
            <p:nvPr/>
          </p:nvCxnSpPr>
          <p:spPr>
            <a:xfrm>
              <a:off x="9686061" y="2060915"/>
              <a:ext cx="2931" cy="342788"/>
            </a:xfrm>
            <a:prstGeom prst="straightConnector1">
              <a:avLst/>
            </a:prstGeom>
            <a:noFill/>
            <a:ln w="34275" cap="flat" cmpd="sng">
              <a:solidFill>
                <a:schemeClr val="dk1"/>
              </a:solidFill>
              <a:prstDash val="solid"/>
              <a:round/>
              <a:headEnd type="none" w="med" len="med"/>
              <a:tailEnd type="none" w="med" len="med"/>
            </a:ln>
          </p:spPr>
        </p:cxnSp>
        <p:cxnSp>
          <p:nvCxnSpPr>
            <p:cNvPr id="416" name="Shape 416"/>
            <p:cNvCxnSpPr/>
            <p:nvPr/>
          </p:nvCxnSpPr>
          <p:spPr>
            <a:xfrm>
              <a:off x="9806187" y="2060915"/>
              <a:ext cx="2929" cy="342788"/>
            </a:xfrm>
            <a:prstGeom prst="straightConnector1">
              <a:avLst/>
            </a:prstGeom>
            <a:noFill/>
            <a:ln w="34275" cap="flat" cmpd="sng">
              <a:solidFill>
                <a:schemeClr val="dk1"/>
              </a:solidFill>
              <a:prstDash val="solid"/>
              <a:round/>
              <a:headEnd type="none" w="med" len="med"/>
              <a:tailEnd type="none" w="med" len="med"/>
            </a:ln>
          </p:spPr>
        </p:cxnSp>
        <p:cxnSp>
          <p:nvCxnSpPr>
            <p:cNvPr id="417" name="Shape 417"/>
            <p:cNvCxnSpPr/>
            <p:nvPr/>
          </p:nvCxnSpPr>
          <p:spPr>
            <a:xfrm>
              <a:off x="9527853" y="1952509"/>
              <a:ext cx="442403" cy="2931"/>
            </a:xfrm>
            <a:prstGeom prst="straightConnector1">
              <a:avLst/>
            </a:prstGeom>
            <a:noFill/>
            <a:ln w="34275" cap="flat" cmpd="sng">
              <a:solidFill>
                <a:schemeClr val="dk1"/>
              </a:solidFill>
              <a:prstDash val="solid"/>
              <a:round/>
              <a:headEnd type="none" w="med" len="med"/>
              <a:tailEnd type="none" w="med" len="med"/>
            </a:ln>
          </p:spPr>
        </p:cxnSp>
      </p:grpSp>
      <p:grpSp>
        <p:nvGrpSpPr>
          <p:cNvPr id="418" name="Shape 418"/>
          <p:cNvGrpSpPr/>
          <p:nvPr/>
        </p:nvGrpSpPr>
        <p:grpSpPr>
          <a:xfrm>
            <a:off x="5404214" y="936703"/>
            <a:ext cx="218273" cy="309096"/>
            <a:chOff x="10805253" y="1873405"/>
            <a:chExt cx="436545" cy="618191"/>
          </a:xfrm>
        </p:grpSpPr>
        <p:sp>
          <p:nvSpPr>
            <p:cNvPr id="419" name="Shape 419"/>
            <p:cNvSpPr/>
            <p:nvPr/>
          </p:nvSpPr>
          <p:spPr>
            <a:xfrm>
              <a:off x="10954676" y="1873405"/>
              <a:ext cx="140631" cy="70317"/>
            </a:xfrm>
            <a:custGeom>
              <a:avLst/>
              <a:gdLst/>
              <a:ahLst/>
              <a:cxnLst/>
              <a:rect l="0" t="0" r="0" b="0"/>
              <a:pathLst>
                <a:path w="210" h="106" extrusionOk="0">
                  <a:moveTo>
                    <a:pt x="0" y="105"/>
                  </a:moveTo>
                  <a:lnTo>
                    <a:pt x="0" y="0"/>
                  </a:lnTo>
                  <a:lnTo>
                    <a:pt x="209" y="0"/>
                  </a:lnTo>
                  <a:lnTo>
                    <a:pt x="209" y="10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20" name="Shape 420"/>
            <p:cNvSpPr/>
            <p:nvPr/>
          </p:nvSpPr>
          <p:spPr>
            <a:xfrm>
              <a:off x="10846272" y="1961300"/>
              <a:ext cx="357437" cy="530296"/>
            </a:xfrm>
            <a:custGeom>
              <a:avLst/>
              <a:gdLst/>
              <a:ahLst/>
              <a:cxnLst/>
              <a:rect l="0" t="0" r="0" b="0"/>
              <a:pathLst>
                <a:path w="538" h="799" extrusionOk="0">
                  <a:moveTo>
                    <a:pt x="0" y="0"/>
                  </a:moveTo>
                  <a:lnTo>
                    <a:pt x="0" y="798"/>
                  </a:lnTo>
                  <a:lnTo>
                    <a:pt x="537" y="798"/>
                  </a:lnTo>
                  <a:lnTo>
                    <a:pt x="537"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21" name="Shape 421"/>
            <p:cNvCxnSpPr/>
            <p:nvPr/>
          </p:nvCxnSpPr>
          <p:spPr>
            <a:xfrm>
              <a:off x="10805253" y="1952509"/>
              <a:ext cx="436545" cy="2931"/>
            </a:xfrm>
            <a:prstGeom prst="straightConnector1">
              <a:avLst/>
            </a:prstGeom>
            <a:noFill/>
            <a:ln w="34275" cap="flat" cmpd="sng">
              <a:solidFill>
                <a:schemeClr val="dk1"/>
              </a:solidFill>
              <a:prstDash val="solid"/>
              <a:round/>
              <a:headEnd type="none" w="med" len="med"/>
              <a:tailEnd type="none" w="med" len="med"/>
            </a:ln>
          </p:spPr>
        </p:cxnSp>
        <p:sp>
          <p:nvSpPr>
            <p:cNvPr id="422" name="Shape 422"/>
            <p:cNvSpPr/>
            <p:nvPr/>
          </p:nvSpPr>
          <p:spPr>
            <a:xfrm>
              <a:off x="10934165" y="2219124"/>
              <a:ext cx="120124" cy="90824"/>
            </a:xfrm>
            <a:custGeom>
              <a:avLst/>
              <a:gdLst/>
              <a:ahLst/>
              <a:cxnLst/>
              <a:rect l="0" t="0" r="0" b="0"/>
              <a:pathLst>
                <a:path w="181" h="135" extrusionOk="0">
                  <a:moveTo>
                    <a:pt x="0" y="0"/>
                  </a:moveTo>
                  <a:lnTo>
                    <a:pt x="0" y="0"/>
                  </a:lnTo>
                  <a:cubicBezTo>
                    <a:pt x="0" y="67"/>
                    <a:pt x="53" y="134"/>
                    <a:pt x="120" y="134"/>
                  </a:cubicBezTo>
                  <a:cubicBezTo>
                    <a:pt x="180" y="134"/>
                    <a:pt x="180" y="134"/>
                    <a:pt x="180" y="13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23" name="Shape 423"/>
            <p:cNvSpPr/>
            <p:nvPr/>
          </p:nvSpPr>
          <p:spPr>
            <a:xfrm>
              <a:off x="11024992" y="2268930"/>
              <a:ext cx="29298" cy="84966"/>
            </a:xfrm>
            <a:custGeom>
              <a:avLst/>
              <a:gdLst/>
              <a:ahLst/>
              <a:cxnLst/>
              <a:rect l="0" t="0" r="0" b="0"/>
              <a:pathLst>
                <a:path w="46" h="127" extrusionOk="0">
                  <a:moveTo>
                    <a:pt x="0" y="126"/>
                  </a:moveTo>
                  <a:lnTo>
                    <a:pt x="45" y="59"/>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24" name="Shape 424"/>
            <p:cNvSpPr/>
            <p:nvPr/>
          </p:nvSpPr>
          <p:spPr>
            <a:xfrm>
              <a:off x="10995694" y="2131229"/>
              <a:ext cx="120122" cy="90824"/>
            </a:xfrm>
            <a:custGeom>
              <a:avLst/>
              <a:gdLst/>
              <a:ahLst/>
              <a:cxnLst/>
              <a:rect l="0" t="0" r="0" b="0"/>
              <a:pathLst>
                <a:path w="180" h="135" extrusionOk="0">
                  <a:moveTo>
                    <a:pt x="179" y="134"/>
                  </a:moveTo>
                  <a:lnTo>
                    <a:pt x="179" y="134"/>
                  </a:lnTo>
                  <a:cubicBezTo>
                    <a:pt x="179" y="67"/>
                    <a:pt x="127" y="0"/>
                    <a:pt x="60" y="0"/>
                  </a:cubicBezTo>
                  <a:cubicBezTo>
                    <a:pt x="0" y="0"/>
                    <a:pt x="0"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25" name="Shape 425"/>
            <p:cNvSpPr/>
            <p:nvPr/>
          </p:nvSpPr>
          <p:spPr>
            <a:xfrm>
              <a:off x="10995694" y="2090211"/>
              <a:ext cx="29298" cy="79104"/>
            </a:xfrm>
            <a:custGeom>
              <a:avLst/>
              <a:gdLst/>
              <a:ahLst/>
              <a:cxnLst/>
              <a:rect l="0" t="0" r="0" b="0"/>
              <a:pathLst>
                <a:path w="46" h="120" extrusionOk="0">
                  <a:moveTo>
                    <a:pt x="45" y="0"/>
                  </a:moveTo>
                  <a:lnTo>
                    <a:pt x="0" y="60"/>
                  </a:lnTo>
                  <a:lnTo>
                    <a:pt x="45" y="11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426" name="Shape 426"/>
          <p:cNvGrpSpPr/>
          <p:nvPr/>
        </p:nvGrpSpPr>
        <p:grpSpPr>
          <a:xfrm>
            <a:off x="6042915" y="936703"/>
            <a:ext cx="221202" cy="309096"/>
            <a:chOff x="12082655" y="1873405"/>
            <a:chExt cx="442403" cy="618191"/>
          </a:xfrm>
        </p:grpSpPr>
        <p:sp>
          <p:nvSpPr>
            <p:cNvPr id="427" name="Shape 427"/>
            <p:cNvSpPr/>
            <p:nvPr/>
          </p:nvSpPr>
          <p:spPr>
            <a:xfrm>
              <a:off x="12229146" y="1873405"/>
              <a:ext cx="140631" cy="70317"/>
            </a:xfrm>
            <a:custGeom>
              <a:avLst/>
              <a:gdLst/>
              <a:ahLst/>
              <a:cxnLst/>
              <a:rect l="0" t="0" r="0" b="0"/>
              <a:pathLst>
                <a:path w="210" h="106" extrusionOk="0">
                  <a:moveTo>
                    <a:pt x="0" y="105"/>
                  </a:moveTo>
                  <a:lnTo>
                    <a:pt x="0" y="0"/>
                  </a:lnTo>
                  <a:lnTo>
                    <a:pt x="209" y="0"/>
                  </a:lnTo>
                  <a:lnTo>
                    <a:pt x="209" y="10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28" name="Shape 428"/>
            <p:cNvSpPr/>
            <p:nvPr/>
          </p:nvSpPr>
          <p:spPr>
            <a:xfrm>
              <a:off x="12120744" y="1961300"/>
              <a:ext cx="363297" cy="530296"/>
            </a:xfrm>
            <a:custGeom>
              <a:avLst/>
              <a:gdLst/>
              <a:ahLst/>
              <a:cxnLst/>
              <a:rect l="0" t="0" r="0" b="0"/>
              <a:pathLst>
                <a:path w="546" h="799" extrusionOk="0">
                  <a:moveTo>
                    <a:pt x="0" y="0"/>
                  </a:moveTo>
                  <a:lnTo>
                    <a:pt x="0" y="798"/>
                  </a:lnTo>
                  <a:lnTo>
                    <a:pt x="545" y="798"/>
                  </a:lnTo>
                  <a:lnTo>
                    <a:pt x="545"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29" name="Shape 429"/>
            <p:cNvCxnSpPr/>
            <p:nvPr/>
          </p:nvCxnSpPr>
          <p:spPr>
            <a:xfrm>
              <a:off x="12082655" y="1952509"/>
              <a:ext cx="442403" cy="2931"/>
            </a:xfrm>
            <a:prstGeom prst="straightConnector1">
              <a:avLst/>
            </a:prstGeom>
            <a:noFill/>
            <a:ln w="34275" cap="flat" cmpd="sng">
              <a:solidFill>
                <a:schemeClr val="dk1"/>
              </a:solidFill>
              <a:prstDash val="solid"/>
              <a:round/>
              <a:headEnd type="none" w="med" len="med"/>
              <a:tailEnd type="none" w="med" len="med"/>
            </a:ln>
          </p:spPr>
        </p:cxnSp>
        <p:cxnSp>
          <p:nvCxnSpPr>
            <p:cNvPr id="430" name="Shape 430"/>
            <p:cNvCxnSpPr/>
            <p:nvPr/>
          </p:nvCxnSpPr>
          <p:spPr>
            <a:xfrm rot="10800000">
              <a:off x="12229146" y="2148809"/>
              <a:ext cx="143562" cy="143560"/>
            </a:xfrm>
            <a:prstGeom prst="straightConnector1">
              <a:avLst/>
            </a:prstGeom>
            <a:noFill/>
            <a:ln w="34275" cap="flat" cmpd="sng">
              <a:solidFill>
                <a:schemeClr val="dk1"/>
              </a:solidFill>
              <a:prstDash val="solid"/>
              <a:round/>
              <a:headEnd type="none" w="med" len="med"/>
              <a:tailEnd type="none" w="med" len="med"/>
            </a:ln>
          </p:spPr>
        </p:cxnSp>
        <p:cxnSp>
          <p:nvCxnSpPr>
            <p:cNvPr id="431" name="Shape 431"/>
            <p:cNvCxnSpPr/>
            <p:nvPr/>
          </p:nvCxnSpPr>
          <p:spPr>
            <a:xfrm rot="10800000" flipH="1">
              <a:off x="12229146" y="2148809"/>
              <a:ext cx="137702" cy="143560"/>
            </a:xfrm>
            <a:prstGeom prst="straightConnector1">
              <a:avLst/>
            </a:prstGeom>
            <a:noFill/>
            <a:ln w="34275" cap="flat" cmpd="sng">
              <a:solidFill>
                <a:schemeClr val="dk1"/>
              </a:solidFill>
              <a:prstDash val="solid"/>
              <a:round/>
              <a:headEnd type="none" w="med" len="med"/>
              <a:tailEnd type="none" w="med" len="med"/>
            </a:ln>
          </p:spPr>
        </p:cxnSp>
      </p:grpSp>
      <p:grpSp>
        <p:nvGrpSpPr>
          <p:cNvPr id="432" name="Shape 432"/>
          <p:cNvGrpSpPr/>
          <p:nvPr/>
        </p:nvGrpSpPr>
        <p:grpSpPr>
          <a:xfrm>
            <a:off x="6681615" y="936703"/>
            <a:ext cx="257826" cy="309096"/>
            <a:chOff x="13360056" y="1873405"/>
            <a:chExt cx="515651" cy="618191"/>
          </a:xfrm>
        </p:grpSpPr>
        <p:sp>
          <p:nvSpPr>
            <p:cNvPr id="433" name="Shape 433"/>
            <p:cNvSpPr/>
            <p:nvPr/>
          </p:nvSpPr>
          <p:spPr>
            <a:xfrm>
              <a:off x="13776094" y="2198615"/>
              <a:ext cx="99613" cy="164070"/>
            </a:xfrm>
            <a:custGeom>
              <a:avLst/>
              <a:gdLst/>
              <a:ahLst/>
              <a:cxnLst/>
              <a:rect l="0" t="0" r="0" b="0"/>
              <a:pathLst>
                <a:path w="150" h="247" extrusionOk="0">
                  <a:moveTo>
                    <a:pt x="0" y="30"/>
                  </a:moveTo>
                  <a:lnTo>
                    <a:pt x="89" y="0"/>
                  </a:lnTo>
                  <a:lnTo>
                    <a:pt x="149" y="209"/>
                  </a:lnTo>
                  <a:lnTo>
                    <a:pt x="59" y="246"/>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34" name="Shape 434"/>
            <p:cNvSpPr/>
            <p:nvPr/>
          </p:nvSpPr>
          <p:spPr>
            <a:xfrm>
              <a:off x="13360056" y="1990598"/>
              <a:ext cx="357437" cy="500998"/>
            </a:xfrm>
            <a:custGeom>
              <a:avLst/>
              <a:gdLst/>
              <a:ahLst/>
              <a:cxnLst/>
              <a:rect l="0" t="0" r="0" b="0"/>
              <a:pathLst>
                <a:path w="538" h="754" extrusionOk="0">
                  <a:moveTo>
                    <a:pt x="537" y="0"/>
                  </a:moveTo>
                  <a:lnTo>
                    <a:pt x="537" y="753"/>
                  </a:lnTo>
                  <a:lnTo>
                    <a:pt x="0" y="753"/>
                  </a:lnTo>
                  <a:lnTo>
                    <a:pt x="0" y="0"/>
                  </a:lnTo>
                  <a:lnTo>
                    <a:pt x="537"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35" name="Shape 435"/>
            <p:cNvCxnSpPr/>
            <p:nvPr/>
          </p:nvCxnSpPr>
          <p:spPr>
            <a:xfrm>
              <a:off x="13480181" y="2081422"/>
              <a:ext cx="2929" cy="342790"/>
            </a:xfrm>
            <a:prstGeom prst="straightConnector1">
              <a:avLst/>
            </a:prstGeom>
            <a:noFill/>
            <a:ln w="34275" cap="flat" cmpd="sng">
              <a:solidFill>
                <a:schemeClr val="dk1"/>
              </a:solidFill>
              <a:prstDash val="solid"/>
              <a:round/>
              <a:headEnd type="none" w="med" len="med"/>
              <a:tailEnd type="none" w="med" len="med"/>
            </a:ln>
          </p:spPr>
        </p:cxnSp>
        <p:cxnSp>
          <p:nvCxnSpPr>
            <p:cNvPr id="436" name="Shape 436"/>
            <p:cNvCxnSpPr/>
            <p:nvPr/>
          </p:nvCxnSpPr>
          <p:spPr>
            <a:xfrm>
              <a:off x="13597373" y="2081422"/>
              <a:ext cx="2929" cy="342790"/>
            </a:xfrm>
            <a:prstGeom prst="straightConnector1">
              <a:avLst/>
            </a:prstGeom>
            <a:noFill/>
            <a:ln w="34275" cap="flat" cmpd="sng">
              <a:solidFill>
                <a:schemeClr val="dk1"/>
              </a:solidFill>
              <a:prstDash val="solid"/>
              <a:round/>
              <a:headEnd type="none" w="med" len="med"/>
              <a:tailEnd type="none" w="med" len="med"/>
            </a:ln>
          </p:spPr>
        </p:cxnSp>
        <p:cxnSp>
          <p:nvCxnSpPr>
            <p:cNvPr id="437" name="Shape 437"/>
            <p:cNvCxnSpPr/>
            <p:nvPr/>
          </p:nvCxnSpPr>
          <p:spPr>
            <a:xfrm>
              <a:off x="13738005" y="2081420"/>
              <a:ext cx="120122" cy="410176"/>
            </a:xfrm>
            <a:prstGeom prst="straightConnector1">
              <a:avLst/>
            </a:prstGeom>
            <a:noFill/>
            <a:ln w="34275" cap="flat" cmpd="sng">
              <a:solidFill>
                <a:schemeClr val="dk1"/>
              </a:solidFill>
              <a:prstDash val="solid"/>
              <a:round/>
              <a:headEnd type="none" w="med" len="med"/>
              <a:tailEnd type="none" w="med" len="med"/>
            </a:ln>
          </p:spPr>
        </p:cxnSp>
        <p:sp>
          <p:nvSpPr>
            <p:cNvPr id="438" name="Shape 438"/>
            <p:cNvSpPr/>
            <p:nvPr/>
          </p:nvSpPr>
          <p:spPr>
            <a:xfrm>
              <a:off x="13380566" y="1923211"/>
              <a:ext cx="128911" cy="70317"/>
            </a:xfrm>
            <a:custGeom>
              <a:avLst/>
              <a:gdLst/>
              <a:ahLst/>
              <a:cxnLst/>
              <a:rect l="0" t="0" r="0" b="0"/>
              <a:pathLst>
                <a:path w="195" h="106" extrusionOk="0">
                  <a:moveTo>
                    <a:pt x="0" y="105"/>
                  </a:moveTo>
                  <a:lnTo>
                    <a:pt x="30" y="0"/>
                  </a:lnTo>
                  <a:lnTo>
                    <a:pt x="157" y="0"/>
                  </a:lnTo>
                  <a:lnTo>
                    <a:pt x="194" y="10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39" name="Shape 439"/>
            <p:cNvSpPr/>
            <p:nvPr/>
          </p:nvSpPr>
          <p:spPr>
            <a:xfrm>
              <a:off x="13483109" y="1873405"/>
              <a:ext cx="213877" cy="120122"/>
            </a:xfrm>
            <a:custGeom>
              <a:avLst/>
              <a:gdLst/>
              <a:ahLst/>
              <a:cxnLst/>
              <a:rect l="0" t="0" r="0" b="0"/>
              <a:pathLst>
                <a:path w="322" h="181" extrusionOk="0">
                  <a:moveTo>
                    <a:pt x="0" y="75"/>
                  </a:moveTo>
                  <a:lnTo>
                    <a:pt x="67" y="0"/>
                  </a:lnTo>
                  <a:lnTo>
                    <a:pt x="246" y="0"/>
                  </a:lnTo>
                  <a:lnTo>
                    <a:pt x="321" y="18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440" name="Shape 440"/>
          <p:cNvSpPr/>
          <p:nvPr/>
        </p:nvSpPr>
        <p:spPr>
          <a:xfrm>
            <a:off x="939169" y="1573938"/>
            <a:ext cx="208017" cy="310561"/>
          </a:xfrm>
          <a:custGeom>
            <a:avLst/>
            <a:gdLst/>
            <a:ahLst/>
            <a:cxnLst/>
            <a:rect l="0" t="0" r="0" b="0"/>
            <a:pathLst>
              <a:path w="628" h="934" extrusionOk="0">
                <a:moveTo>
                  <a:pt x="627" y="933"/>
                </a:moveTo>
                <a:lnTo>
                  <a:pt x="0" y="933"/>
                </a:lnTo>
                <a:lnTo>
                  <a:pt x="0" y="0"/>
                </a:lnTo>
                <a:lnTo>
                  <a:pt x="627" y="0"/>
                </a:lnTo>
                <a:lnTo>
                  <a:pt x="627"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41" name="Shape 441"/>
          <p:cNvCxnSpPr/>
          <p:nvPr/>
        </p:nvCxnSpPr>
        <p:spPr>
          <a:xfrm>
            <a:off x="1088589" y="1573938"/>
            <a:ext cx="1466" cy="304701"/>
          </a:xfrm>
          <a:prstGeom prst="straightConnector1">
            <a:avLst/>
          </a:prstGeom>
          <a:noFill/>
          <a:ln w="34275" cap="flat" cmpd="sng">
            <a:solidFill>
              <a:schemeClr val="dk1"/>
            </a:solidFill>
            <a:prstDash val="solid"/>
            <a:round/>
            <a:headEnd type="none" w="med" len="med"/>
            <a:tailEnd type="none" w="med" len="med"/>
          </a:ln>
        </p:spPr>
      </p:cxnSp>
      <p:cxnSp>
        <p:nvCxnSpPr>
          <p:cNvPr id="442" name="Shape 442"/>
          <p:cNvCxnSpPr/>
          <p:nvPr/>
        </p:nvCxnSpPr>
        <p:spPr>
          <a:xfrm flipH="1">
            <a:off x="917196" y="1650114"/>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43" name="Shape 443"/>
          <p:cNvCxnSpPr/>
          <p:nvPr/>
        </p:nvCxnSpPr>
        <p:spPr>
          <a:xfrm flipH="1">
            <a:off x="917196" y="1610562"/>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44" name="Shape 444"/>
          <p:cNvCxnSpPr/>
          <p:nvPr/>
        </p:nvCxnSpPr>
        <p:spPr>
          <a:xfrm flipH="1">
            <a:off x="917196" y="1689667"/>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45" name="Shape 445"/>
          <p:cNvCxnSpPr/>
          <p:nvPr/>
        </p:nvCxnSpPr>
        <p:spPr>
          <a:xfrm flipH="1">
            <a:off x="917196" y="1729219"/>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46" name="Shape 446"/>
          <p:cNvCxnSpPr/>
          <p:nvPr/>
        </p:nvCxnSpPr>
        <p:spPr>
          <a:xfrm flipH="1">
            <a:off x="917196" y="1770236"/>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47" name="Shape 447"/>
          <p:cNvCxnSpPr/>
          <p:nvPr/>
        </p:nvCxnSpPr>
        <p:spPr>
          <a:xfrm flipH="1">
            <a:off x="917196" y="1809790"/>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48" name="Shape 448"/>
          <p:cNvCxnSpPr/>
          <p:nvPr/>
        </p:nvCxnSpPr>
        <p:spPr>
          <a:xfrm flipH="1">
            <a:off x="917196" y="1849341"/>
            <a:ext cx="42482" cy="1466"/>
          </a:xfrm>
          <a:prstGeom prst="straightConnector1">
            <a:avLst/>
          </a:prstGeom>
          <a:noFill/>
          <a:ln w="34275" cap="flat" cmpd="sng">
            <a:solidFill>
              <a:schemeClr val="dk1"/>
            </a:solidFill>
            <a:prstDash val="solid"/>
            <a:round/>
            <a:headEnd type="none" w="med" len="med"/>
            <a:tailEnd type="none" w="med" len="med"/>
          </a:ln>
        </p:spPr>
      </p:cxnSp>
      <p:sp>
        <p:nvSpPr>
          <p:cNvPr id="449" name="Shape 449"/>
          <p:cNvSpPr/>
          <p:nvPr/>
        </p:nvSpPr>
        <p:spPr>
          <a:xfrm>
            <a:off x="1541247" y="1584193"/>
            <a:ext cx="200693" cy="290053"/>
          </a:xfrm>
          <a:custGeom>
            <a:avLst/>
            <a:gdLst/>
            <a:ahLst/>
            <a:cxnLst/>
            <a:rect l="0" t="0" r="0" b="0"/>
            <a:pathLst>
              <a:path w="605" h="874" extrusionOk="0">
                <a:moveTo>
                  <a:pt x="604" y="873"/>
                </a:moveTo>
                <a:lnTo>
                  <a:pt x="0" y="873"/>
                </a:lnTo>
                <a:lnTo>
                  <a:pt x="0" y="0"/>
                </a:lnTo>
                <a:lnTo>
                  <a:pt x="604" y="0"/>
                </a:lnTo>
                <a:lnTo>
                  <a:pt x="604" y="87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50" name="Shape 450"/>
          <p:cNvCxnSpPr/>
          <p:nvPr/>
        </p:nvCxnSpPr>
        <p:spPr>
          <a:xfrm>
            <a:off x="1693598" y="1584193"/>
            <a:ext cx="1465" cy="285657"/>
          </a:xfrm>
          <a:prstGeom prst="straightConnector1">
            <a:avLst/>
          </a:prstGeom>
          <a:noFill/>
          <a:ln w="34275" cap="flat" cmpd="sng">
            <a:solidFill>
              <a:schemeClr val="dk1"/>
            </a:solidFill>
            <a:prstDash val="solid"/>
            <a:round/>
            <a:headEnd type="none" w="med" len="med"/>
            <a:tailEnd type="none" w="med" len="med"/>
          </a:ln>
        </p:spPr>
      </p:cxnSp>
      <p:cxnSp>
        <p:nvCxnSpPr>
          <p:cNvPr id="451" name="Shape 451"/>
          <p:cNvCxnSpPr/>
          <p:nvPr/>
        </p:nvCxnSpPr>
        <p:spPr>
          <a:xfrm flipH="1">
            <a:off x="1520738" y="1650114"/>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52" name="Shape 452"/>
          <p:cNvCxnSpPr/>
          <p:nvPr/>
        </p:nvCxnSpPr>
        <p:spPr>
          <a:xfrm flipH="1">
            <a:off x="1520738" y="1610562"/>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53" name="Shape 453"/>
          <p:cNvCxnSpPr/>
          <p:nvPr/>
        </p:nvCxnSpPr>
        <p:spPr>
          <a:xfrm flipH="1">
            <a:off x="1520738" y="1689667"/>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54" name="Shape 454"/>
          <p:cNvCxnSpPr/>
          <p:nvPr/>
        </p:nvCxnSpPr>
        <p:spPr>
          <a:xfrm flipH="1">
            <a:off x="1520738" y="1729219"/>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55" name="Shape 455"/>
          <p:cNvCxnSpPr/>
          <p:nvPr/>
        </p:nvCxnSpPr>
        <p:spPr>
          <a:xfrm flipH="1">
            <a:off x="1520738" y="1770236"/>
            <a:ext cx="42482" cy="1466"/>
          </a:xfrm>
          <a:prstGeom prst="straightConnector1">
            <a:avLst/>
          </a:prstGeom>
          <a:noFill/>
          <a:ln w="34275" cap="flat" cmpd="sng">
            <a:solidFill>
              <a:schemeClr val="dk1"/>
            </a:solidFill>
            <a:prstDash val="solid"/>
            <a:round/>
            <a:headEnd type="none" w="med" len="med"/>
            <a:tailEnd type="none" w="med" len="med"/>
          </a:ln>
        </p:spPr>
      </p:cxnSp>
      <p:cxnSp>
        <p:nvCxnSpPr>
          <p:cNvPr id="456" name="Shape 456"/>
          <p:cNvCxnSpPr/>
          <p:nvPr/>
        </p:nvCxnSpPr>
        <p:spPr>
          <a:xfrm flipH="1">
            <a:off x="1520738" y="1809790"/>
            <a:ext cx="42482" cy="1465"/>
          </a:xfrm>
          <a:prstGeom prst="straightConnector1">
            <a:avLst/>
          </a:prstGeom>
          <a:noFill/>
          <a:ln w="34275" cap="flat" cmpd="sng">
            <a:solidFill>
              <a:schemeClr val="dk1"/>
            </a:solidFill>
            <a:prstDash val="solid"/>
            <a:round/>
            <a:headEnd type="none" w="med" len="med"/>
            <a:tailEnd type="none" w="med" len="med"/>
          </a:ln>
        </p:spPr>
      </p:cxnSp>
      <p:cxnSp>
        <p:nvCxnSpPr>
          <p:cNvPr id="457" name="Shape 457"/>
          <p:cNvCxnSpPr/>
          <p:nvPr/>
        </p:nvCxnSpPr>
        <p:spPr>
          <a:xfrm flipH="1">
            <a:off x="1520738" y="1849341"/>
            <a:ext cx="42482" cy="1466"/>
          </a:xfrm>
          <a:prstGeom prst="straightConnector1">
            <a:avLst/>
          </a:prstGeom>
          <a:noFill/>
          <a:ln w="34275" cap="flat" cmpd="sng">
            <a:solidFill>
              <a:schemeClr val="dk1"/>
            </a:solidFill>
            <a:prstDash val="solid"/>
            <a:round/>
            <a:headEnd type="none" w="med" len="med"/>
            <a:tailEnd type="none" w="med" len="med"/>
          </a:ln>
        </p:spPr>
      </p:cxnSp>
      <p:sp>
        <p:nvSpPr>
          <p:cNvPr id="458" name="Shape 458"/>
          <p:cNvSpPr/>
          <p:nvPr/>
        </p:nvSpPr>
        <p:spPr>
          <a:xfrm>
            <a:off x="1797606" y="1573938"/>
            <a:ext cx="39553" cy="304701"/>
          </a:xfrm>
          <a:custGeom>
            <a:avLst/>
            <a:gdLst/>
            <a:ahLst/>
            <a:cxnLst/>
            <a:rect l="0" t="0" r="0" b="0"/>
            <a:pathLst>
              <a:path w="121" h="919" extrusionOk="0">
                <a:moveTo>
                  <a:pt x="0" y="0"/>
                </a:moveTo>
                <a:lnTo>
                  <a:pt x="0" y="799"/>
                </a:lnTo>
                <a:lnTo>
                  <a:pt x="60" y="918"/>
                </a:lnTo>
                <a:lnTo>
                  <a:pt x="120" y="799"/>
                </a:lnTo>
                <a:lnTo>
                  <a:pt x="120"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59" name="Shape 459"/>
          <p:cNvCxnSpPr/>
          <p:nvPr/>
        </p:nvCxnSpPr>
        <p:spPr>
          <a:xfrm>
            <a:off x="1797606" y="1625211"/>
            <a:ext cx="39553" cy="1465"/>
          </a:xfrm>
          <a:prstGeom prst="straightConnector1">
            <a:avLst/>
          </a:prstGeom>
          <a:noFill/>
          <a:ln w="34275" cap="flat" cmpd="sng">
            <a:solidFill>
              <a:schemeClr val="dk1"/>
            </a:solidFill>
            <a:prstDash val="solid"/>
            <a:round/>
            <a:headEnd type="none" w="med" len="med"/>
            <a:tailEnd type="none" w="med" len="med"/>
          </a:ln>
        </p:spPr>
      </p:cxnSp>
      <p:sp>
        <p:nvSpPr>
          <p:cNvPr id="460" name="Shape 460"/>
          <p:cNvSpPr/>
          <p:nvPr/>
        </p:nvSpPr>
        <p:spPr>
          <a:xfrm>
            <a:off x="2436307" y="1584193"/>
            <a:ext cx="39553" cy="290053"/>
          </a:xfrm>
          <a:custGeom>
            <a:avLst/>
            <a:gdLst/>
            <a:ahLst/>
            <a:cxnLst/>
            <a:rect l="0" t="0" r="0" b="0"/>
            <a:pathLst>
              <a:path w="121" h="874" extrusionOk="0">
                <a:moveTo>
                  <a:pt x="120" y="0"/>
                </a:moveTo>
                <a:lnTo>
                  <a:pt x="120" y="754"/>
                </a:lnTo>
                <a:lnTo>
                  <a:pt x="60" y="873"/>
                </a:lnTo>
                <a:lnTo>
                  <a:pt x="0" y="754"/>
                </a:lnTo>
                <a:lnTo>
                  <a:pt x="0" y="0"/>
                </a:lnTo>
                <a:lnTo>
                  <a:pt x="12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61" name="Shape 461"/>
          <p:cNvSpPr/>
          <p:nvPr/>
        </p:nvSpPr>
        <p:spPr>
          <a:xfrm>
            <a:off x="2414333" y="1606166"/>
            <a:ext cx="21973" cy="49807"/>
          </a:xfrm>
          <a:custGeom>
            <a:avLst/>
            <a:gdLst/>
            <a:ahLst/>
            <a:cxnLst/>
            <a:rect l="0" t="0" r="0" b="0"/>
            <a:pathLst>
              <a:path w="68" h="150" extrusionOk="0">
                <a:moveTo>
                  <a:pt x="67" y="0"/>
                </a:moveTo>
                <a:lnTo>
                  <a:pt x="0"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62" name="Shape 462"/>
          <p:cNvSpPr/>
          <p:nvPr/>
        </p:nvSpPr>
        <p:spPr>
          <a:xfrm>
            <a:off x="2181412" y="1584193"/>
            <a:ext cx="199228" cy="290053"/>
          </a:xfrm>
          <a:custGeom>
            <a:avLst/>
            <a:gdLst/>
            <a:ahLst/>
            <a:cxnLst/>
            <a:rect l="0" t="0" r="0" b="0"/>
            <a:pathLst>
              <a:path w="599" h="874" extrusionOk="0">
                <a:moveTo>
                  <a:pt x="598" y="873"/>
                </a:moveTo>
                <a:lnTo>
                  <a:pt x="0" y="873"/>
                </a:lnTo>
                <a:lnTo>
                  <a:pt x="0" y="0"/>
                </a:lnTo>
                <a:lnTo>
                  <a:pt x="598" y="0"/>
                </a:lnTo>
                <a:lnTo>
                  <a:pt x="598" y="87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63" name="Shape 463"/>
          <p:cNvCxnSpPr/>
          <p:nvPr/>
        </p:nvCxnSpPr>
        <p:spPr>
          <a:xfrm>
            <a:off x="2330833" y="1584193"/>
            <a:ext cx="1466" cy="285657"/>
          </a:xfrm>
          <a:prstGeom prst="straightConnector1">
            <a:avLst/>
          </a:prstGeom>
          <a:noFill/>
          <a:ln w="34275" cap="flat" cmpd="sng">
            <a:solidFill>
              <a:schemeClr val="dk1"/>
            </a:solidFill>
            <a:prstDash val="solid"/>
            <a:round/>
            <a:headEnd type="none" w="med" len="med"/>
            <a:tailEnd type="none" w="med" len="med"/>
          </a:ln>
        </p:spPr>
      </p:cxnSp>
      <p:cxnSp>
        <p:nvCxnSpPr>
          <p:cNvPr id="464" name="Shape 464"/>
          <p:cNvCxnSpPr/>
          <p:nvPr/>
        </p:nvCxnSpPr>
        <p:spPr>
          <a:xfrm flipH="1">
            <a:off x="2160904" y="1650114"/>
            <a:ext cx="42483" cy="1466"/>
          </a:xfrm>
          <a:prstGeom prst="straightConnector1">
            <a:avLst/>
          </a:prstGeom>
          <a:noFill/>
          <a:ln w="34275" cap="flat" cmpd="sng">
            <a:solidFill>
              <a:schemeClr val="dk1"/>
            </a:solidFill>
            <a:prstDash val="solid"/>
            <a:round/>
            <a:headEnd type="none" w="med" len="med"/>
            <a:tailEnd type="none" w="med" len="med"/>
          </a:ln>
        </p:spPr>
      </p:cxnSp>
      <p:cxnSp>
        <p:nvCxnSpPr>
          <p:cNvPr id="465" name="Shape 465"/>
          <p:cNvCxnSpPr/>
          <p:nvPr/>
        </p:nvCxnSpPr>
        <p:spPr>
          <a:xfrm flipH="1">
            <a:off x="2160904" y="1610562"/>
            <a:ext cx="42483" cy="1465"/>
          </a:xfrm>
          <a:prstGeom prst="straightConnector1">
            <a:avLst/>
          </a:prstGeom>
          <a:noFill/>
          <a:ln w="34275" cap="flat" cmpd="sng">
            <a:solidFill>
              <a:schemeClr val="dk1"/>
            </a:solidFill>
            <a:prstDash val="solid"/>
            <a:round/>
            <a:headEnd type="none" w="med" len="med"/>
            <a:tailEnd type="none" w="med" len="med"/>
          </a:ln>
        </p:spPr>
      </p:cxnSp>
      <p:cxnSp>
        <p:nvCxnSpPr>
          <p:cNvPr id="466" name="Shape 466"/>
          <p:cNvCxnSpPr/>
          <p:nvPr/>
        </p:nvCxnSpPr>
        <p:spPr>
          <a:xfrm flipH="1">
            <a:off x="2160904" y="1689667"/>
            <a:ext cx="42483" cy="1465"/>
          </a:xfrm>
          <a:prstGeom prst="straightConnector1">
            <a:avLst/>
          </a:prstGeom>
          <a:noFill/>
          <a:ln w="34275" cap="flat" cmpd="sng">
            <a:solidFill>
              <a:schemeClr val="dk1"/>
            </a:solidFill>
            <a:prstDash val="solid"/>
            <a:round/>
            <a:headEnd type="none" w="med" len="med"/>
            <a:tailEnd type="none" w="med" len="med"/>
          </a:ln>
        </p:spPr>
      </p:cxnSp>
      <p:cxnSp>
        <p:nvCxnSpPr>
          <p:cNvPr id="467" name="Shape 467"/>
          <p:cNvCxnSpPr/>
          <p:nvPr/>
        </p:nvCxnSpPr>
        <p:spPr>
          <a:xfrm flipH="1">
            <a:off x="2160904" y="1729219"/>
            <a:ext cx="42483" cy="1466"/>
          </a:xfrm>
          <a:prstGeom prst="straightConnector1">
            <a:avLst/>
          </a:prstGeom>
          <a:noFill/>
          <a:ln w="34275" cap="flat" cmpd="sng">
            <a:solidFill>
              <a:schemeClr val="dk1"/>
            </a:solidFill>
            <a:prstDash val="solid"/>
            <a:round/>
            <a:headEnd type="none" w="med" len="med"/>
            <a:tailEnd type="none" w="med" len="med"/>
          </a:ln>
        </p:spPr>
      </p:cxnSp>
      <p:cxnSp>
        <p:nvCxnSpPr>
          <p:cNvPr id="468" name="Shape 468"/>
          <p:cNvCxnSpPr/>
          <p:nvPr/>
        </p:nvCxnSpPr>
        <p:spPr>
          <a:xfrm flipH="1">
            <a:off x="2160904" y="1770236"/>
            <a:ext cx="42483" cy="1466"/>
          </a:xfrm>
          <a:prstGeom prst="straightConnector1">
            <a:avLst/>
          </a:prstGeom>
          <a:noFill/>
          <a:ln w="34275" cap="flat" cmpd="sng">
            <a:solidFill>
              <a:schemeClr val="dk1"/>
            </a:solidFill>
            <a:prstDash val="solid"/>
            <a:round/>
            <a:headEnd type="none" w="med" len="med"/>
            <a:tailEnd type="none" w="med" len="med"/>
          </a:ln>
        </p:spPr>
      </p:cxnSp>
      <p:cxnSp>
        <p:nvCxnSpPr>
          <p:cNvPr id="469" name="Shape 469"/>
          <p:cNvCxnSpPr/>
          <p:nvPr/>
        </p:nvCxnSpPr>
        <p:spPr>
          <a:xfrm flipH="1">
            <a:off x="2160904" y="1809790"/>
            <a:ext cx="42483" cy="1465"/>
          </a:xfrm>
          <a:prstGeom prst="straightConnector1">
            <a:avLst/>
          </a:prstGeom>
          <a:noFill/>
          <a:ln w="34275" cap="flat" cmpd="sng">
            <a:solidFill>
              <a:schemeClr val="dk1"/>
            </a:solidFill>
            <a:prstDash val="solid"/>
            <a:round/>
            <a:headEnd type="none" w="med" len="med"/>
            <a:tailEnd type="none" w="med" len="med"/>
          </a:ln>
        </p:spPr>
      </p:cxnSp>
      <p:cxnSp>
        <p:nvCxnSpPr>
          <p:cNvPr id="470" name="Shape 470"/>
          <p:cNvCxnSpPr/>
          <p:nvPr/>
        </p:nvCxnSpPr>
        <p:spPr>
          <a:xfrm flipH="1">
            <a:off x="2160904" y="1849341"/>
            <a:ext cx="42483" cy="1466"/>
          </a:xfrm>
          <a:prstGeom prst="straightConnector1">
            <a:avLst/>
          </a:prstGeom>
          <a:noFill/>
          <a:ln w="34275" cap="flat" cmpd="sng">
            <a:solidFill>
              <a:schemeClr val="dk1"/>
            </a:solidFill>
            <a:prstDash val="solid"/>
            <a:round/>
            <a:headEnd type="none" w="med" len="med"/>
            <a:tailEnd type="none" w="med" len="med"/>
          </a:ln>
        </p:spPr>
      </p:cxnSp>
      <p:sp>
        <p:nvSpPr>
          <p:cNvPr id="471" name="Shape 471"/>
          <p:cNvSpPr/>
          <p:nvPr/>
        </p:nvSpPr>
        <p:spPr>
          <a:xfrm>
            <a:off x="3075008" y="1573938"/>
            <a:ext cx="39553" cy="304701"/>
          </a:xfrm>
          <a:custGeom>
            <a:avLst/>
            <a:gdLst/>
            <a:ahLst/>
            <a:cxnLst/>
            <a:rect l="0" t="0" r="0" b="0"/>
            <a:pathLst>
              <a:path w="120" h="919" extrusionOk="0">
                <a:moveTo>
                  <a:pt x="0" y="0"/>
                </a:moveTo>
                <a:lnTo>
                  <a:pt x="0" y="799"/>
                </a:lnTo>
                <a:lnTo>
                  <a:pt x="59" y="918"/>
                </a:lnTo>
                <a:lnTo>
                  <a:pt x="119" y="799"/>
                </a:lnTo>
                <a:lnTo>
                  <a:pt x="119"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72" name="Shape 472"/>
          <p:cNvCxnSpPr/>
          <p:nvPr/>
        </p:nvCxnSpPr>
        <p:spPr>
          <a:xfrm>
            <a:off x="3075008" y="1625211"/>
            <a:ext cx="39553" cy="1465"/>
          </a:xfrm>
          <a:prstGeom prst="straightConnector1">
            <a:avLst/>
          </a:prstGeom>
          <a:noFill/>
          <a:ln w="34275" cap="flat" cmpd="sng">
            <a:solidFill>
              <a:schemeClr val="dk1"/>
            </a:solidFill>
            <a:prstDash val="solid"/>
            <a:round/>
            <a:headEnd type="none" w="med" len="med"/>
            <a:tailEnd type="none" w="med" len="med"/>
          </a:ln>
        </p:spPr>
      </p:cxnSp>
      <p:sp>
        <p:nvSpPr>
          <p:cNvPr id="473" name="Shape 473"/>
          <p:cNvSpPr/>
          <p:nvPr/>
        </p:nvSpPr>
        <p:spPr>
          <a:xfrm>
            <a:off x="2804000" y="1610562"/>
            <a:ext cx="221201" cy="272474"/>
          </a:xfrm>
          <a:custGeom>
            <a:avLst/>
            <a:gdLst/>
            <a:ahLst/>
            <a:cxnLst/>
            <a:rect l="0" t="0" r="0" b="0"/>
            <a:pathLst>
              <a:path w="665" h="822" extrusionOk="0">
                <a:moveTo>
                  <a:pt x="202" y="0"/>
                </a:moveTo>
                <a:lnTo>
                  <a:pt x="0" y="0"/>
                </a:lnTo>
                <a:lnTo>
                  <a:pt x="0" y="821"/>
                </a:lnTo>
                <a:lnTo>
                  <a:pt x="664" y="821"/>
                </a:lnTo>
                <a:lnTo>
                  <a:pt x="664" y="0"/>
                </a:lnTo>
                <a:lnTo>
                  <a:pt x="47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74" name="Shape 474"/>
          <p:cNvSpPr/>
          <p:nvPr/>
        </p:nvSpPr>
        <p:spPr>
          <a:xfrm>
            <a:off x="2865526" y="1573938"/>
            <a:ext cx="99614" cy="62992"/>
          </a:xfrm>
          <a:custGeom>
            <a:avLst/>
            <a:gdLst/>
            <a:ahLst/>
            <a:cxnLst/>
            <a:rect l="0" t="0" r="0" b="0"/>
            <a:pathLst>
              <a:path w="299" h="188" extrusionOk="0">
                <a:moveTo>
                  <a:pt x="209" y="59"/>
                </a:moveTo>
                <a:lnTo>
                  <a:pt x="209" y="0"/>
                </a:lnTo>
                <a:lnTo>
                  <a:pt x="89" y="0"/>
                </a:lnTo>
                <a:lnTo>
                  <a:pt x="89" y="59"/>
                </a:lnTo>
                <a:lnTo>
                  <a:pt x="29" y="59"/>
                </a:lnTo>
                <a:lnTo>
                  <a:pt x="0" y="187"/>
                </a:lnTo>
                <a:lnTo>
                  <a:pt x="298" y="187"/>
                </a:lnTo>
                <a:lnTo>
                  <a:pt x="268" y="59"/>
                </a:lnTo>
                <a:lnTo>
                  <a:pt x="209"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75" name="Shape 475"/>
          <p:cNvSpPr/>
          <p:nvPr/>
        </p:nvSpPr>
        <p:spPr>
          <a:xfrm>
            <a:off x="3713709" y="1584193"/>
            <a:ext cx="39553" cy="290053"/>
          </a:xfrm>
          <a:custGeom>
            <a:avLst/>
            <a:gdLst/>
            <a:ahLst/>
            <a:cxnLst/>
            <a:rect l="0" t="0" r="0" b="0"/>
            <a:pathLst>
              <a:path w="120" h="874" extrusionOk="0">
                <a:moveTo>
                  <a:pt x="119" y="0"/>
                </a:moveTo>
                <a:lnTo>
                  <a:pt x="119" y="754"/>
                </a:lnTo>
                <a:lnTo>
                  <a:pt x="59" y="873"/>
                </a:lnTo>
                <a:lnTo>
                  <a:pt x="0" y="754"/>
                </a:lnTo>
                <a:lnTo>
                  <a:pt x="0" y="0"/>
                </a:lnTo>
                <a:lnTo>
                  <a:pt x="11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76" name="Shape 476"/>
          <p:cNvSpPr/>
          <p:nvPr/>
        </p:nvSpPr>
        <p:spPr>
          <a:xfrm>
            <a:off x="3694665" y="1606166"/>
            <a:ext cx="20509" cy="49807"/>
          </a:xfrm>
          <a:custGeom>
            <a:avLst/>
            <a:gdLst/>
            <a:ahLst/>
            <a:cxnLst/>
            <a:rect l="0" t="0" r="0" b="0"/>
            <a:pathLst>
              <a:path w="61" h="150" extrusionOk="0">
                <a:moveTo>
                  <a:pt x="60" y="0"/>
                </a:moveTo>
                <a:lnTo>
                  <a:pt x="0"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77" name="Shape 477"/>
          <p:cNvSpPr/>
          <p:nvPr/>
        </p:nvSpPr>
        <p:spPr>
          <a:xfrm>
            <a:off x="3444164" y="1610562"/>
            <a:ext cx="218273" cy="272474"/>
          </a:xfrm>
          <a:custGeom>
            <a:avLst/>
            <a:gdLst/>
            <a:ahLst/>
            <a:cxnLst/>
            <a:rect l="0" t="0" r="0" b="0"/>
            <a:pathLst>
              <a:path w="658" h="822" extrusionOk="0">
                <a:moveTo>
                  <a:pt x="194" y="0"/>
                </a:moveTo>
                <a:lnTo>
                  <a:pt x="0" y="0"/>
                </a:lnTo>
                <a:lnTo>
                  <a:pt x="0" y="821"/>
                </a:lnTo>
                <a:lnTo>
                  <a:pt x="657" y="821"/>
                </a:lnTo>
                <a:lnTo>
                  <a:pt x="657" y="0"/>
                </a:lnTo>
                <a:lnTo>
                  <a:pt x="463"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78" name="Shape 478"/>
          <p:cNvSpPr/>
          <p:nvPr/>
        </p:nvSpPr>
        <p:spPr>
          <a:xfrm>
            <a:off x="3502761" y="1573938"/>
            <a:ext cx="99614" cy="62992"/>
          </a:xfrm>
          <a:custGeom>
            <a:avLst/>
            <a:gdLst/>
            <a:ahLst/>
            <a:cxnLst/>
            <a:rect l="0" t="0" r="0" b="0"/>
            <a:pathLst>
              <a:path w="300" h="188" extrusionOk="0">
                <a:moveTo>
                  <a:pt x="209" y="59"/>
                </a:moveTo>
                <a:lnTo>
                  <a:pt x="209" y="0"/>
                </a:lnTo>
                <a:lnTo>
                  <a:pt x="89" y="0"/>
                </a:lnTo>
                <a:lnTo>
                  <a:pt x="89" y="59"/>
                </a:lnTo>
                <a:lnTo>
                  <a:pt x="30" y="59"/>
                </a:lnTo>
                <a:lnTo>
                  <a:pt x="0" y="187"/>
                </a:lnTo>
                <a:lnTo>
                  <a:pt x="299" y="187"/>
                </a:lnTo>
                <a:lnTo>
                  <a:pt x="269" y="59"/>
                </a:lnTo>
                <a:lnTo>
                  <a:pt x="209"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79" name="Shape 479"/>
          <p:cNvCxnSpPr/>
          <p:nvPr/>
        </p:nvCxnSpPr>
        <p:spPr>
          <a:xfrm>
            <a:off x="4157577" y="1689667"/>
            <a:ext cx="108403" cy="1465"/>
          </a:xfrm>
          <a:prstGeom prst="straightConnector1">
            <a:avLst/>
          </a:prstGeom>
          <a:noFill/>
          <a:ln w="34275" cap="flat" cmpd="sng">
            <a:solidFill>
              <a:schemeClr val="dk1"/>
            </a:solidFill>
            <a:prstDash val="solid"/>
            <a:round/>
            <a:headEnd type="none" w="med" len="med"/>
            <a:tailEnd type="none" w="med" len="med"/>
          </a:ln>
        </p:spPr>
      </p:cxnSp>
      <p:cxnSp>
        <p:nvCxnSpPr>
          <p:cNvPr id="480" name="Shape 480"/>
          <p:cNvCxnSpPr/>
          <p:nvPr/>
        </p:nvCxnSpPr>
        <p:spPr>
          <a:xfrm>
            <a:off x="4157577" y="1739474"/>
            <a:ext cx="108403" cy="1465"/>
          </a:xfrm>
          <a:prstGeom prst="straightConnector1">
            <a:avLst/>
          </a:prstGeom>
          <a:noFill/>
          <a:ln w="34275" cap="flat" cmpd="sng">
            <a:solidFill>
              <a:schemeClr val="dk1"/>
            </a:solidFill>
            <a:prstDash val="solid"/>
            <a:round/>
            <a:headEnd type="none" w="med" len="med"/>
            <a:tailEnd type="none" w="med" len="med"/>
          </a:ln>
        </p:spPr>
      </p:cxnSp>
      <p:cxnSp>
        <p:nvCxnSpPr>
          <p:cNvPr id="481" name="Shape 481"/>
          <p:cNvCxnSpPr/>
          <p:nvPr/>
        </p:nvCxnSpPr>
        <p:spPr>
          <a:xfrm>
            <a:off x="4157577" y="1789281"/>
            <a:ext cx="108403" cy="1465"/>
          </a:xfrm>
          <a:prstGeom prst="straightConnector1">
            <a:avLst/>
          </a:prstGeom>
          <a:noFill/>
          <a:ln w="34275" cap="flat" cmpd="sng">
            <a:solidFill>
              <a:schemeClr val="dk1"/>
            </a:solidFill>
            <a:prstDash val="solid"/>
            <a:round/>
            <a:headEnd type="none" w="med" len="med"/>
            <a:tailEnd type="none" w="med" len="med"/>
          </a:ln>
        </p:spPr>
      </p:cxnSp>
      <p:cxnSp>
        <p:nvCxnSpPr>
          <p:cNvPr id="482" name="Shape 482"/>
          <p:cNvCxnSpPr/>
          <p:nvPr/>
        </p:nvCxnSpPr>
        <p:spPr>
          <a:xfrm>
            <a:off x="4157577" y="1839088"/>
            <a:ext cx="108403" cy="1465"/>
          </a:xfrm>
          <a:prstGeom prst="straightConnector1">
            <a:avLst/>
          </a:prstGeom>
          <a:noFill/>
          <a:ln w="34275" cap="flat" cmpd="sng">
            <a:solidFill>
              <a:schemeClr val="dk1"/>
            </a:solidFill>
            <a:prstDash val="solid"/>
            <a:round/>
            <a:headEnd type="none" w="med" len="med"/>
            <a:tailEnd type="none" w="med" len="med"/>
          </a:ln>
        </p:spPr>
      </p:cxnSp>
      <p:cxnSp>
        <p:nvCxnSpPr>
          <p:cNvPr id="483" name="Shape 483"/>
          <p:cNvCxnSpPr/>
          <p:nvPr/>
        </p:nvCxnSpPr>
        <p:spPr>
          <a:xfrm flipH="1">
            <a:off x="4115094" y="1689667"/>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484" name="Shape 484"/>
          <p:cNvCxnSpPr/>
          <p:nvPr/>
        </p:nvCxnSpPr>
        <p:spPr>
          <a:xfrm flipH="1">
            <a:off x="4115094" y="1739474"/>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485" name="Shape 485"/>
          <p:cNvCxnSpPr/>
          <p:nvPr/>
        </p:nvCxnSpPr>
        <p:spPr>
          <a:xfrm flipH="1">
            <a:off x="4115094" y="1789281"/>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486" name="Shape 486"/>
          <p:cNvCxnSpPr/>
          <p:nvPr/>
        </p:nvCxnSpPr>
        <p:spPr>
          <a:xfrm flipH="1">
            <a:off x="4115094" y="1839088"/>
            <a:ext cx="23438" cy="1465"/>
          </a:xfrm>
          <a:prstGeom prst="straightConnector1">
            <a:avLst/>
          </a:prstGeom>
          <a:noFill/>
          <a:ln w="34275" cap="flat" cmpd="sng">
            <a:solidFill>
              <a:schemeClr val="dk1"/>
            </a:solidFill>
            <a:prstDash val="solid"/>
            <a:round/>
            <a:headEnd type="none" w="med" len="med"/>
            <a:tailEnd type="none" w="med" len="med"/>
          </a:ln>
        </p:spPr>
      </p:cxnSp>
      <p:sp>
        <p:nvSpPr>
          <p:cNvPr id="487" name="Shape 487"/>
          <p:cNvSpPr/>
          <p:nvPr/>
        </p:nvSpPr>
        <p:spPr>
          <a:xfrm>
            <a:off x="4079936" y="1610562"/>
            <a:ext cx="221202" cy="272474"/>
          </a:xfrm>
          <a:custGeom>
            <a:avLst/>
            <a:gdLst/>
            <a:ahLst/>
            <a:cxnLst/>
            <a:rect l="0" t="0" r="0" b="0"/>
            <a:pathLst>
              <a:path w="666" h="822" extrusionOk="0">
                <a:moveTo>
                  <a:pt x="202" y="0"/>
                </a:moveTo>
                <a:lnTo>
                  <a:pt x="0" y="0"/>
                </a:lnTo>
                <a:lnTo>
                  <a:pt x="0" y="821"/>
                </a:lnTo>
                <a:lnTo>
                  <a:pt x="665" y="821"/>
                </a:lnTo>
                <a:lnTo>
                  <a:pt x="665" y="0"/>
                </a:lnTo>
                <a:lnTo>
                  <a:pt x="47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88" name="Shape 488"/>
          <p:cNvSpPr/>
          <p:nvPr/>
        </p:nvSpPr>
        <p:spPr>
          <a:xfrm>
            <a:off x="4142927" y="1573938"/>
            <a:ext cx="99614" cy="62992"/>
          </a:xfrm>
          <a:custGeom>
            <a:avLst/>
            <a:gdLst/>
            <a:ahLst/>
            <a:cxnLst/>
            <a:rect l="0" t="0" r="0" b="0"/>
            <a:pathLst>
              <a:path w="299" h="188" extrusionOk="0">
                <a:moveTo>
                  <a:pt x="209" y="59"/>
                </a:moveTo>
                <a:lnTo>
                  <a:pt x="209" y="0"/>
                </a:lnTo>
                <a:lnTo>
                  <a:pt x="89" y="0"/>
                </a:lnTo>
                <a:lnTo>
                  <a:pt x="89" y="59"/>
                </a:lnTo>
                <a:lnTo>
                  <a:pt x="30" y="59"/>
                </a:lnTo>
                <a:lnTo>
                  <a:pt x="0" y="187"/>
                </a:lnTo>
                <a:lnTo>
                  <a:pt x="298" y="187"/>
                </a:lnTo>
                <a:lnTo>
                  <a:pt x="269" y="59"/>
                </a:lnTo>
                <a:lnTo>
                  <a:pt x="209"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489" name="Shape 489"/>
          <p:cNvSpPr/>
          <p:nvPr/>
        </p:nvSpPr>
        <p:spPr>
          <a:xfrm>
            <a:off x="4350944" y="1625210"/>
            <a:ext cx="39552" cy="303237"/>
          </a:xfrm>
          <a:custGeom>
            <a:avLst/>
            <a:gdLst/>
            <a:ahLst/>
            <a:cxnLst/>
            <a:rect l="0" t="0" r="0" b="0"/>
            <a:pathLst>
              <a:path w="120" h="911" extrusionOk="0">
                <a:moveTo>
                  <a:pt x="0" y="0"/>
                </a:moveTo>
                <a:lnTo>
                  <a:pt x="0" y="791"/>
                </a:lnTo>
                <a:lnTo>
                  <a:pt x="60" y="910"/>
                </a:lnTo>
                <a:lnTo>
                  <a:pt x="119" y="791"/>
                </a:lnTo>
                <a:lnTo>
                  <a:pt x="119"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490" name="Shape 490"/>
          <p:cNvCxnSpPr/>
          <p:nvPr/>
        </p:nvCxnSpPr>
        <p:spPr>
          <a:xfrm>
            <a:off x="4350944" y="1625211"/>
            <a:ext cx="39552" cy="1465"/>
          </a:xfrm>
          <a:prstGeom prst="straightConnector1">
            <a:avLst/>
          </a:prstGeom>
          <a:noFill/>
          <a:ln w="34275" cap="flat" cmpd="sng">
            <a:solidFill>
              <a:schemeClr val="dk1"/>
            </a:solidFill>
            <a:prstDash val="solid"/>
            <a:round/>
            <a:headEnd type="none" w="med" len="med"/>
            <a:tailEnd type="none" w="med" len="med"/>
          </a:ln>
        </p:spPr>
      </p:cxnSp>
      <p:cxnSp>
        <p:nvCxnSpPr>
          <p:cNvPr id="491" name="Shape 491"/>
          <p:cNvCxnSpPr/>
          <p:nvPr/>
        </p:nvCxnSpPr>
        <p:spPr>
          <a:xfrm>
            <a:off x="4794812" y="1689667"/>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492" name="Shape 492"/>
          <p:cNvCxnSpPr/>
          <p:nvPr/>
        </p:nvCxnSpPr>
        <p:spPr>
          <a:xfrm>
            <a:off x="4794812" y="1739474"/>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493" name="Shape 493"/>
          <p:cNvCxnSpPr/>
          <p:nvPr/>
        </p:nvCxnSpPr>
        <p:spPr>
          <a:xfrm>
            <a:off x="4794812" y="1789281"/>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494" name="Shape 494"/>
          <p:cNvCxnSpPr/>
          <p:nvPr/>
        </p:nvCxnSpPr>
        <p:spPr>
          <a:xfrm>
            <a:off x="4794812" y="1839088"/>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495" name="Shape 495"/>
          <p:cNvCxnSpPr/>
          <p:nvPr/>
        </p:nvCxnSpPr>
        <p:spPr>
          <a:xfrm flipH="1">
            <a:off x="4753794" y="1689667"/>
            <a:ext cx="21974" cy="1465"/>
          </a:xfrm>
          <a:prstGeom prst="straightConnector1">
            <a:avLst/>
          </a:prstGeom>
          <a:noFill/>
          <a:ln w="34275" cap="flat" cmpd="sng">
            <a:solidFill>
              <a:schemeClr val="dk1"/>
            </a:solidFill>
            <a:prstDash val="solid"/>
            <a:round/>
            <a:headEnd type="none" w="med" len="med"/>
            <a:tailEnd type="none" w="med" len="med"/>
          </a:ln>
        </p:spPr>
      </p:cxnSp>
      <p:cxnSp>
        <p:nvCxnSpPr>
          <p:cNvPr id="496" name="Shape 496"/>
          <p:cNvCxnSpPr/>
          <p:nvPr/>
        </p:nvCxnSpPr>
        <p:spPr>
          <a:xfrm flipH="1">
            <a:off x="4753794" y="1739474"/>
            <a:ext cx="21974" cy="1465"/>
          </a:xfrm>
          <a:prstGeom prst="straightConnector1">
            <a:avLst/>
          </a:prstGeom>
          <a:noFill/>
          <a:ln w="34275" cap="flat" cmpd="sng">
            <a:solidFill>
              <a:schemeClr val="dk1"/>
            </a:solidFill>
            <a:prstDash val="solid"/>
            <a:round/>
            <a:headEnd type="none" w="med" len="med"/>
            <a:tailEnd type="none" w="med" len="med"/>
          </a:ln>
        </p:spPr>
      </p:cxnSp>
      <p:cxnSp>
        <p:nvCxnSpPr>
          <p:cNvPr id="497" name="Shape 497"/>
          <p:cNvCxnSpPr/>
          <p:nvPr/>
        </p:nvCxnSpPr>
        <p:spPr>
          <a:xfrm flipH="1">
            <a:off x="4753794" y="1789281"/>
            <a:ext cx="21974" cy="1465"/>
          </a:xfrm>
          <a:prstGeom prst="straightConnector1">
            <a:avLst/>
          </a:prstGeom>
          <a:noFill/>
          <a:ln w="34275" cap="flat" cmpd="sng">
            <a:solidFill>
              <a:schemeClr val="dk1"/>
            </a:solidFill>
            <a:prstDash val="solid"/>
            <a:round/>
            <a:headEnd type="none" w="med" len="med"/>
            <a:tailEnd type="none" w="med" len="med"/>
          </a:ln>
        </p:spPr>
      </p:cxnSp>
      <p:cxnSp>
        <p:nvCxnSpPr>
          <p:cNvPr id="498" name="Shape 498"/>
          <p:cNvCxnSpPr/>
          <p:nvPr/>
        </p:nvCxnSpPr>
        <p:spPr>
          <a:xfrm flipH="1">
            <a:off x="4753794" y="1839088"/>
            <a:ext cx="21974" cy="1465"/>
          </a:xfrm>
          <a:prstGeom prst="straightConnector1">
            <a:avLst/>
          </a:prstGeom>
          <a:noFill/>
          <a:ln w="34275" cap="flat" cmpd="sng">
            <a:solidFill>
              <a:schemeClr val="dk1"/>
            </a:solidFill>
            <a:prstDash val="solid"/>
            <a:round/>
            <a:headEnd type="none" w="med" len="med"/>
            <a:tailEnd type="none" w="med" len="med"/>
          </a:ln>
        </p:spPr>
      </p:cxnSp>
      <p:sp>
        <p:nvSpPr>
          <p:cNvPr id="499" name="Shape 499"/>
          <p:cNvSpPr/>
          <p:nvPr/>
        </p:nvSpPr>
        <p:spPr>
          <a:xfrm>
            <a:off x="4720102" y="1610562"/>
            <a:ext cx="218272" cy="272474"/>
          </a:xfrm>
          <a:custGeom>
            <a:avLst/>
            <a:gdLst/>
            <a:ahLst/>
            <a:cxnLst/>
            <a:rect l="0" t="0" r="0" b="0"/>
            <a:pathLst>
              <a:path w="658" h="822" extrusionOk="0">
                <a:moveTo>
                  <a:pt x="194" y="0"/>
                </a:moveTo>
                <a:lnTo>
                  <a:pt x="0" y="0"/>
                </a:lnTo>
                <a:lnTo>
                  <a:pt x="0" y="821"/>
                </a:lnTo>
                <a:lnTo>
                  <a:pt x="657" y="821"/>
                </a:lnTo>
                <a:lnTo>
                  <a:pt x="657" y="0"/>
                </a:lnTo>
                <a:lnTo>
                  <a:pt x="463"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00" name="Shape 500"/>
          <p:cNvSpPr/>
          <p:nvPr/>
        </p:nvSpPr>
        <p:spPr>
          <a:xfrm>
            <a:off x="4780163" y="1573938"/>
            <a:ext cx="99614" cy="62992"/>
          </a:xfrm>
          <a:custGeom>
            <a:avLst/>
            <a:gdLst/>
            <a:ahLst/>
            <a:cxnLst/>
            <a:rect l="0" t="0" r="0" b="0"/>
            <a:pathLst>
              <a:path w="300" h="188" extrusionOk="0">
                <a:moveTo>
                  <a:pt x="209" y="59"/>
                </a:moveTo>
                <a:lnTo>
                  <a:pt x="209" y="0"/>
                </a:lnTo>
                <a:lnTo>
                  <a:pt x="90" y="0"/>
                </a:lnTo>
                <a:lnTo>
                  <a:pt x="90" y="59"/>
                </a:lnTo>
                <a:lnTo>
                  <a:pt x="30" y="59"/>
                </a:lnTo>
                <a:lnTo>
                  <a:pt x="0" y="187"/>
                </a:lnTo>
                <a:lnTo>
                  <a:pt x="299" y="187"/>
                </a:lnTo>
                <a:lnTo>
                  <a:pt x="269" y="59"/>
                </a:lnTo>
                <a:lnTo>
                  <a:pt x="209"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01" name="Shape 501"/>
          <p:cNvSpPr/>
          <p:nvPr/>
        </p:nvSpPr>
        <p:spPr>
          <a:xfrm>
            <a:off x="4991111" y="1584193"/>
            <a:ext cx="39553" cy="290053"/>
          </a:xfrm>
          <a:custGeom>
            <a:avLst/>
            <a:gdLst/>
            <a:ahLst/>
            <a:cxnLst/>
            <a:rect l="0" t="0" r="0" b="0"/>
            <a:pathLst>
              <a:path w="120" h="874" extrusionOk="0">
                <a:moveTo>
                  <a:pt x="119" y="0"/>
                </a:moveTo>
                <a:lnTo>
                  <a:pt x="119" y="754"/>
                </a:lnTo>
                <a:lnTo>
                  <a:pt x="59" y="873"/>
                </a:lnTo>
                <a:lnTo>
                  <a:pt x="0" y="754"/>
                </a:lnTo>
                <a:lnTo>
                  <a:pt x="0" y="0"/>
                </a:lnTo>
                <a:lnTo>
                  <a:pt x="11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02" name="Shape 502"/>
          <p:cNvSpPr/>
          <p:nvPr/>
        </p:nvSpPr>
        <p:spPr>
          <a:xfrm>
            <a:off x="4970601" y="1606166"/>
            <a:ext cx="20509" cy="49807"/>
          </a:xfrm>
          <a:custGeom>
            <a:avLst/>
            <a:gdLst/>
            <a:ahLst/>
            <a:cxnLst/>
            <a:rect l="0" t="0" r="0" b="0"/>
            <a:pathLst>
              <a:path w="61" h="150" extrusionOk="0">
                <a:moveTo>
                  <a:pt x="60" y="0"/>
                </a:moveTo>
                <a:lnTo>
                  <a:pt x="0"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03" name="Shape 503"/>
          <p:cNvSpPr/>
          <p:nvPr/>
        </p:nvSpPr>
        <p:spPr>
          <a:xfrm>
            <a:off x="5357337" y="1584193"/>
            <a:ext cx="206553" cy="290053"/>
          </a:xfrm>
          <a:custGeom>
            <a:avLst/>
            <a:gdLst/>
            <a:ahLst/>
            <a:cxnLst/>
            <a:rect l="0" t="0" r="0" b="0"/>
            <a:pathLst>
              <a:path w="621" h="874" extrusionOk="0">
                <a:moveTo>
                  <a:pt x="620" y="186"/>
                </a:moveTo>
                <a:lnTo>
                  <a:pt x="620" y="873"/>
                </a:lnTo>
                <a:lnTo>
                  <a:pt x="0" y="873"/>
                </a:lnTo>
                <a:lnTo>
                  <a:pt x="0" y="0"/>
                </a:lnTo>
                <a:lnTo>
                  <a:pt x="441" y="0"/>
                </a:lnTo>
                <a:lnTo>
                  <a:pt x="620" y="186"/>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04" name="Shape 504"/>
          <p:cNvSpPr/>
          <p:nvPr/>
        </p:nvSpPr>
        <p:spPr>
          <a:xfrm>
            <a:off x="5628346" y="1573938"/>
            <a:ext cx="39552" cy="304701"/>
          </a:xfrm>
          <a:custGeom>
            <a:avLst/>
            <a:gdLst/>
            <a:ahLst/>
            <a:cxnLst/>
            <a:rect l="0" t="0" r="0" b="0"/>
            <a:pathLst>
              <a:path w="121" h="919" extrusionOk="0">
                <a:moveTo>
                  <a:pt x="0" y="0"/>
                </a:moveTo>
                <a:lnTo>
                  <a:pt x="0" y="799"/>
                </a:lnTo>
                <a:lnTo>
                  <a:pt x="60" y="918"/>
                </a:lnTo>
                <a:lnTo>
                  <a:pt x="120" y="799"/>
                </a:lnTo>
                <a:lnTo>
                  <a:pt x="120"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05" name="Shape 505"/>
          <p:cNvCxnSpPr/>
          <p:nvPr/>
        </p:nvCxnSpPr>
        <p:spPr>
          <a:xfrm>
            <a:off x="5395424" y="1635465"/>
            <a:ext cx="60062" cy="1466"/>
          </a:xfrm>
          <a:prstGeom prst="straightConnector1">
            <a:avLst/>
          </a:prstGeom>
          <a:noFill/>
          <a:ln w="34275" cap="flat" cmpd="sng">
            <a:solidFill>
              <a:schemeClr val="dk1"/>
            </a:solidFill>
            <a:prstDash val="solid"/>
            <a:round/>
            <a:headEnd type="none" w="med" len="med"/>
            <a:tailEnd type="none" w="med" len="med"/>
          </a:ln>
        </p:spPr>
      </p:cxnSp>
      <p:cxnSp>
        <p:nvCxnSpPr>
          <p:cNvPr id="506" name="Shape 506"/>
          <p:cNvCxnSpPr/>
          <p:nvPr/>
        </p:nvCxnSpPr>
        <p:spPr>
          <a:xfrm>
            <a:off x="5395425" y="1685271"/>
            <a:ext cx="134772" cy="1466"/>
          </a:xfrm>
          <a:prstGeom prst="straightConnector1">
            <a:avLst/>
          </a:prstGeom>
          <a:noFill/>
          <a:ln w="34275" cap="flat" cmpd="sng">
            <a:solidFill>
              <a:schemeClr val="dk1"/>
            </a:solidFill>
            <a:prstDash val="solid"/>
            <a:round/>
            <a:headEnd type="none" w="med" len="med"/>
            <a:tailEnd type="none" w="med" len="med"/>
          </a:ln>
        </p:spPr>
      </p:cxnSp>
      <p:cxnSp>
        <p:nvCxnSpPr>
          <p:cNvPr id="507" name="Shape 507"/>
          <p:cNvCxnSpPr/>
          <p:nvPr/>
        </p:nvCxnSpPr>
        <p:spPr>
          <a:xfrm>
            <a:off x="5395425" y="1724825"/>
            <a:ext cx="134772" cy="1465"/>
          </a:xfrm>
          <a:prstGeom prst="straightConnector1">
            <a:avLst/>
          </a:prstGeom>
          <a:noFill/>
          <a:ln w="34275" cap="flat" cmpd="sng">
            <a:solidFill>
              <a:schemeClr val="dk1"/>
            </a:solidFill>
            <a:prstDash val="solid"/>
            <a:round/>
            <a:headEnd type="none" w="med" len="med"/>
            <a:tailEnd type="none" w="med" len="med"/>
          </a:ln>
        </p:spPr>
      </p:cxnSp>
      <p:cxnSp>
        <p:nvCxnSpPr>
          <p:cNvPr id="508" name="Shape 508"/>
          <p:cNvCxnSpPr/>
          <p:nvPr/>
        </p:nvCxnSpPr>
        <p:spPr>
          <a:xfrm>
            <a:off x="5395425" y="1764376"/>
            <a:ext cx="134772" cy="1466"/>
          </a:xfrm>
          <a:prstGeom prst="straightConnector1">
            <a:avLst/>
          </a:prstGeom>
          <a:noFill/>
          <a:ln w="34275" cap="flat" cmpd="sng">
            <a:solidFill>
              <a:schemeClr val="dk1"/>
            </a:solidFill>
            <a:prstDash val="solid"/>
            <a:round/>
            <a:headEnd type="none" w="med" len="med"/>
            <a:tailEnd type="none" w="med" len="med"/>
          </a:ln>
        </p:spPr>
      </p:cxnSp>
      <p:cxnSp>
        <p:nvCxnSpPr>
          <p:cNvPr id="509" name="Shape 509"/>
          <p:cNvCxnSpPr/>
          <p:nvPr/>
        </p:nvCxnSpPr>
        <p:spPr>
          <a:xfrm>
            <a:off x="5395425" y="1803930"/>
            <a:ext cx="134772" cy="1465"/>
          </a:xfrm>
          <a:prstGeom prst="straightConnector1">
            <a:avLst/>
          </a:prstGeom>
          <a:noFill/>
          <a:ln w="34275" cap="flat" cmpd="sng">
            <a:solidFill>
              <a:schemeClr val="dk1"/>
            </a:solidFill>
            <a:prstDash val="solid"/>
            <a:round/>
            <a:headEnd type="none" w="med" len="med"/>
            <a:tailEnd type="none" w="med" len="med"/>
          </a:ln>
        </p:spPr>
      </p:cxnSp>
      <p:sp>
        <p:nvSpPr>
          <p:cNvPr id="510" name="Shape 510"/>
          <p:cNvSpPr/>
          <p:nvPr/>
        </p:nvSpPr>
        <p:spPr>
          <a:xfrm>
            <a:off x="5503828" y="1584194"/>
            <a:ext cx="60062" cy="61527"/>
          </a:xfrm>
          <a:custGeom>
            <a:avLst/>
            <a:gdLst/>
            <a:ahLst/>
            <a:cxnLst/>
            <a:rect l="0" t="0" r="0" b="0"/>
            <a:pathLst>
              <a:path w="180" h="187" extrusionOk="0">
                <a:moveTo>
                  <a:pt x="179" y="186"/>
                </a:moveTo>
                <a:lnTo>
                  <a:pt x="0" y="186"/>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11" name="Shape 511"/>
          <p:cNvCxnSpPr/>
          <p:nvPr/>
        </p:nvCxnSpPr>
        <p:spPr>
          <a:xfrm>
            <a:off x="5628346" y="1625211"/>
            <a:ext cx="39552" cy="1465"/>
          </a:xfrm>
          <a:prstGeom prst="straightConnector1">
            <a:avLst/>
          </a:prstGeom>
          <a:noFill/>
          <a:ln w="34275" cap="flat" cmpd="sng">
            <a:solidFill>
              <a:schemeClr val="dk1"/>
            </a:solidFill>
            <a:prstDash val="solid"/>
            <a:round/>
            <a:headEnd type="none" w="med" len="med"/>
            <a:tailEnd type="none" w="med" len="med"/>
          </a:ln>
        </p:spPr>
      </p:cxnSp>
      <p:sp>
        <p:nvSpPr>
          <p:cNvPr id="512" name="Shape 512"/>
          <p:cNvSpPr/>
          <p:nvPr/>
        </p:nvSpPr>
        <p:spPr>
          <a:xfrm>
            <a:off x="6268511" y="1584193"/>
            <a:ext cx="39553" cy="290053"/>
          </a:xfrm>
          <a:custGeom>
            <a:avLst/>
            <a:gdLst/>
            <a:ahLst/>
            <a:cxnLst/>
            <a:rect l="0" t="0" r="0" b="0"/>
            <a:pathLst>
              <a:path w="120" h="874" extrusionOk="0">
                <a:moveTo>
                  <a:pt x="119" y="0"/>
                </a:moveTo>
                <a:lnTo>
                  <a:pt x="119" y="754"/>
                </a:lnTo>
                <a:lnTo>
                  <a:pt x="60" y="873"/>
                </a:lnTo>
                <a:lnTo>
                  <a:pt x="0" y="754"/>
                </a:lnTo>
                <a:lnTo>
                  <a:pt x="0" y="0"/>
                </a:lnTo>
                <a:lnTo>
                  <a:pt x="11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13" name="Shape 513"/>
          <p:cNvSpPr/>
          <p:nvPr/>
        </p:nvSpPr>
        <p:spPr>
          <a:xfrm>
            <a:off x="6248003" y="1606166"/>
            <a:ext cx="20509" cy="49807"/>
          </a:xfrm>
          <a:custGeom>
            <a:avLst/>
            <a:gdLst/>
            <a:ahLst/>
            <a:cxnLst/>
            <a:rect l="0" t="0" r="0" b="0"/>
            <a:pathLst>
              <a:path w="61" h="150" extrusionOk="0">
                <a:moveTo>
                  <a:pt x="60" y="0"/>
                </a:moveTo>
                <a:lnTo>
                  <a:pt x="0"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14" name="Shape 514"/>
          <p:cNvSpPr/>
          <p:nvPr/>
        </p:nvSpPr>
        <p:spPr>
          <a:xfrm>
            <a:off x="5997503" y="1584193"/>
            <a:ext cx="203623" cy="290053"/>
          </a:xfrm>
          <a:custGeom>
            <a:avLst/>
            <a:gdLst/>
            <a:ahLst/>
            <a:cxnLst/>
            <a:rect l="0" t="0" r="0" b="0"/>
            <a:pathLst>
              <a:path w="613" h="874" extrusionOk="0">
                <a:moveTo>
                  <a:pt x="612" y="186"/>
                </a:moveTo>
                <a:lnTo>
                  <a:pt x="612" y="873"/>
                </a:lnTo>
                <a:lnTo>
                  <a:pt x="0" y="873"/>
                </a:lnTo>
                <a:lnTo>
                  <a:pt x="0" y="0"/>
                </a:lnTo>
                <a:lnTo>
                  <a:pt x="433" y="0"/>
                </a:lnTo>
                <a:lnTo>
                  <a:pt x="612" y="186"/>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15" name="Shape 515"/>
          <p:cNvCxnSpPr/>
          <p:nvPr/>
        </p:nvCxnSpPr>
        <p:spPr>
          <a:xfrm>
            <a:off x="6032662" y="1635465"/>
            <a:ext cx="60061" cy="1466"/>
          </a:xfrm>
          <a:prstGeom prst="straightConnector1">
            <a:avLst/>
          </a:prstGeom>
          <a:noFill/>
          <a:ln w="34275" cap="flat" cmpd="sng">
            <a:solidFill>
              <a:schemeClr val="dk1"/>
            </a:solidFill>
            <a:prstDash val="solid"/>
            <a:round/>
            <a:headEnd type="none" w="med" len="med"/>
            <a:tailEnd type="none" w="med" len="med"/>
          </a:ln>
        </p:spPr>
      </p:cxnSp>
      <p:cxnSp>
        <p:nvCxnSpPr>
          <p:cNvPr id="516" name="Shape 516"/>
          <p:cNvCxnSpPr/>
          <p:nvPr/>
        </p:nvCxnSpPr>
        <p:spPr>
          <a:xfrm>
            <a:off x="6032661" y="1685271"/>
            <a:ext cx="133307" cy="1466"/>
          </a:xfrm>
          <a:prstGeom prst="straightConnector1">
            <a:avLst/>
          </a:prstGeom>
          <a:noFill/>
          <a:ln w="34275" cap="flat" cmpd="sng">
            <a:solidFill>
              <a:schemeClr val="dk1"/>
            </a:solidFill>
            <a:prstDash val="solid"/>
            <a:round/>
            <a:headEnd type="none" w="med" len="med"/>
            <a:tailEnd type="none" w="med" len="med"/>
          </a:ln>
        </p:spPr>
      </p:cxnSp>
      <p:cxnSp>
        <p:nvCxnSpPr>
          <p:cNvPr id="517" name="Shape 517"/>
          <p:cNvCxnSpPr/>
          <p:nvPr/>
        </p:nvCxnSpPr>
        <p:spPr>
          <a:xfrm>
            <a:off x="6032661" y="1724825"/>
            <a:ext cx="133307" cy="1465"/>
          </a:xfrm>
          <a:prstGeom prst="straightConnector1">
            <a:avLst/>
          </a:prstGeom>
          <a:noFill/>
          <a:ln w="34275" cap="flat" cmpd="sng">
            <a:solidFill>
              <a:schemeClr val="dk1"/>
            </a:solidFill>
            <a:prstDash val="solid"/>
            <a:round/>
            <a:headEnd type="none" w="med" len="med"/>
            <a:tailEnd type="none" w="med" len="med"/>
          </a:ln>
        </p:spPr>
      </p:cxnSp>
      <p:cxnSp>
        <p:nvCxnSpPr>
          <p:cNvPr id="518" name="Shape 518"/>
          <p:cNvCxnSpPr/>
          <p:nvPr/>
        </p:nvCxnSpPr>
        <p:spPr>
          <a:xfrm>
            <a:off x="6032661" y="1764376"/>
            <a:ext cx="133307" cy="1466"/>
          </a:xfrm>
          <a:prstGeom prst="straightConnector1">
            <a:avLst/>
          </a:prstGeom>
          <a:noFill/>
          <a:ln w="34275" cap="flat" cmpd="sng">
            <a:solidFill>
              <a:schemeClr val="dk1"/>
            </a:solidFill>
            <a:prstDash val="solid"/>
            <a:round/>
            <a:headEnd type="none" w="med" len="med"/>
            <a:tailEnd type="none" w="med" len="med"/>
          </a:ln>
        </p:spPr>
      </p:cxnSp>
      <p:cxnSp>
        <p:nvCxnSpPr>
          <p:cNvPr id="519" name="Shape 519"/>
          <p:cNvCxnSpPr/>
          <p:nvPr/>
        </p:nvCxnSpPr>
        <p:spPr>
          <a:xfrm>
            <a:off x="6032661" y="1803930"/>
            <a:ext cx="133307" cy="1465"/>
          </a:xfrm>
          <a:prstGeom prst="straightConnector1">
            <a:avLst/>
          </a:prstGeom>
          <a:noFill/>
          <a:ln w="34275" cap="flat" cmpd="sng">
            <a:solidFill>
              <a:schemeClr val="dk1"/>
            </a:solidFill>
            <a:prstDash val="solid"/>
            <a:round/>
            <a:headEnd type="none" w="med" len="med"/>
            <a:tailEnd type="none" w="med" len="med"/>
          </a:ln>
        </p:spPr>
      </p:cxnSp>
      <p:sp>
        <p:nvSpPr>
          <p:cNvPr id="520" name="Shape 520"/>
          <p:cNvSpPr/>
          <p:nvPr/>
        </p:nvSpPr>
        <p:spPr>
          <a:xfrm>
            <a:off x="6141065" y="1584194"/>
            <a:ext cx="60061" cy="61527"/>
          </a:xfrm>
          <a:custGeom>
            <a:avLst/>
            <a:gdLst/>
            <a:ahLst/>
            <a:cxnLst/>
            <a:rect l="0" t="0" r="0" b="0"/>
            <a:pathLst>
              <a:path w="180" h="187" extrusionOk="0">
                <a:moveTo>
                  <a:pt x="179" y="186"/>
                </a:moveTo>
                <a:lnTo>
                  <a:pt x="0" y="186"/>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21" name="Shape 521"/>
          <p:cNvSpPr/>
          <p:nvPr/>
        </p:nvSpPr>
        <p:spPr>
          <a:xfrm>
            <a:off x="6741678" y="1573938"/>
            <a:ext cx="79105" cy="310561"/>
          </a:xfrm>
          <a:custGeom>
            <a:avLst/>
            <a:gdLst/>
            <a:ahLst/>
            <a:cxnLst/>
            <a:rect l="0" t="0" r="0" b="0"/>
            <a:pathLst>
              <a:path w="240" h="934" extrusionOk="0">
                <a:moveTo>
                  <a:pt x="239" y="933"/>
                </a:moveTo>
                <a:lnTo>
                  <a:pt x="0" y="933"/>
                </a:lnTo>
                <a:lnTo>
                  <a:pt x="0" y="0"/>
                </a:lnTo>
                <a:lnTo>
                  <a:pt x="239" y="0"/>
                </a:lnTo>
                <a:lnTo>
                  <a:pt x="239"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22" name="Shape 522"/>
          <p:cNvCxnSpPr/>
          <p:nvPr/>
        </p:nvCxnSpPr>
        <p:spPr>
          <a:xfrm>
            <a:off x="6785625" y="1631070"/>
            <a:ext cx="35159" cy="1465"/>
          </a:xfrm>
          <a:prstGeom prst="straightConnector1">
            <a:avLst/>
          </a:prstGeom>
          <a:noFill/>
          <a:ln w="34275" cap="flat" cmpd="sng">
            <a:solidFill>
              <a:schemeClr val="dk1"/>
            </a:solidFill>
            <a:prstDash val="solid"/>
            <a:round/>
            <a:headEnd type="none" w="med" len="med"/>
            <a:tailEnd type="none" w="med" len="med"/>
          </a:ln>
        </p:spPr>
      </p:cxnSp>
      <p:cxnSp>
        <p:nvCxnSpPr>
          <p:cNvPr id="523" name="Shape 523"/>
          <p:cNvCxnSpPr/>
          <p:nvPr/>
        </p:nvCxnSpPr>
        <p:spPr>
          <a:xfrm flipH="1">
            <a:off x="6804668" y="1680878"/>
            <a:ext cx="17579" cy="1465"/>
          </a:xfrm>
          <a:prstGeom prst="straightConnector1">
            <a:avLst/>
          </a:prstGeom>
          <a:noFill/>
          <a:ln w="34275" cap="flat" cmpd="sng">
            <a:solidFill>
              <a:schemeClr val="dk1"/>
            </a:solidFill>
            <a:prstDash val="solid"/>
            <a:round/>
            <a:headEnd type="none" w="med" len="med"/>
            <a:tailEnd type="none" w="med" len="med"/>
          </a:ln>
        </p:spPr>
      </p:cxnSp>
      <p:cxnSp>
        <p:nvCxnSpPr>
          <p:cNvPr id="524" name="Shape 524"/>
          <p:cNvCxnSpPr/>
          <p:nvPr/>
        </p:nvCxnSpPr>
        <p:spPr>
          <a:xfrm flipH="1">
            <a:off x="6804668" y="1779025"/>
            <a:ext cx="17579" cy="1466"/>
          </a:xfrm>
          <a:prstGeom prst="straightConnector1">
            <a:avLst/>
          </a:prstGeom>
          <a:noFill/>
          <a:ln w="34275" cap="flat" cmpd="sng">
            <a:solidFill>
              <a:schemeClr val="dk1"/>
            </a:solidFill>
            <a:prstDash val="solid"/>
            <a:round/>
            <a:headEnd type="none" w="med" len="med"/>
            <a:tailEnd type="none" w="med" len="med"/>
          </a:ln>
        </p:spPr>
      </p:cxnSp>
      <p:cxnSp>
        <p:nvCxnSpPr>
          <p:cNvPr id="525" name="Shape 525"/>
          <p:cNvCxnSpPr/>
          <p:nvPr/>
        </p:nvCxnSpPr>
        <p:spPr>
          <a:xfrm>
            <a:off x="6785625" y="1729219"/>
            <a:ext cx="35159" cy="1466"/>
          </a:xfrm>
          <a:prstGeom prst="straightConnector1">
            <a:avLst/>
          </a:prstGeom>
          <a:noFill/>
          <a:ln w="34275" cap="flat" cmpd="sng">
            <a:solidFill>
              <a:schemeClr val="dk1"/>
            </a:solidFill>
            <a:prstDash val="solid"/>
            <a:round/>
            <a:headEnd type="none" w="med" len="med"/>
            <a:tailEnd type="none" w="med" len="med"/>
          </a:ln>
        </p:spPr>
      </p:cxnSp>
      <p:cxnSp>
        <p:nvCxnSpPr>
          <p:cNvPr id="526" name="Shape 526"/>
          <p:cNvCxnSpPr/>
          <p:nvPr/>
        </p:nvCxnSpPr>
        <p:spPr>
          <a:xfrm>
            <a:off x="6785625" y="1828833"/>
            <a:ext cx="35159" cy="1466"/>
          </a:xfrm>
          <a:prstGeom prst="straightConnector1">
            <a:avLst/>
          </a:prstGeom>
          <a:noFill/>
          <a:ln w="34275" cap="flat" cmpd="sng">
            <a:solidFill>
              <a:schemeClr val="dk1"/>
            </a:solidFill>
            <a:prstDash val="solid"/>
            <a:round/>
            <a:headEnd type="none" w="med" len="med"/>
            <a:tailEnd type="none" w="med" len="med"/>
          </a:ln>
        </p:spPr>
      </p:cxnSp>
      <p:sp>
        <p:nvSpPr>
          <p:cNvPr id="527" name="Shape 527"/>
          <p:cNvSpPr/>
          <p:nvPr/>
        </p:nvSpPr>
        <p:spPr>
          <a:xfrm>
            <a:off x="6671363" y="1578334"/>
            <a:ext cx="39552" cy="304701"/>
          </a:xfrm>
          <a:custGeom>
            <a:avLst/>
            <a:gdLst/>
            <a:ahLst/>
            <a:cxnLst/>
            <a:rect l="0" t="0" r="0" b="0"/>
            <a:pathLst>
              <a:path w="120" h="919" extrusionOk="0">
                <a:moveTo>
                  <a:pt x="119" y="918"/>
                </a:moveTo>
                <a:lnTo>
                  <a:pt x="119" y="127"/>
                </a:lnTo>
                <a:lnTo>
                  <a:pt x="59" y="0"/>
                </a:lnTo>
                <a:lnTo>
                  <a:pt x="0" y="127"/>
                </a:lnTo>
                <a:lnTo>
                  <a:pt x="0" y="918"/>
                </a:lnTo>
                <a:lnTo>
                  <a:pt x="119" y="918"/>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28" name="Shape 528"/>
          <p:cNvCxnSpPr/>
          <p:nvPr/>
        </p:nvCxnSpPr>
        <p:spPr>
          <a:xfrm flipH="1">
            <a:off x="6669897" y="1834692"/>
            <a:ext cx="42483" cy="1466"/>
          </a:xfrm>
          <a:prstGeom prst="straightConnector1">
            <a:avLst/>
          </a:prstGeom>
          <a:noFill/>
          <a:ln w="34275" cap="flat" cmpd="sng">
            <a:solidFill>
              <a:schemeClr val="dk1"/>
            </a:solidFill>
            <a:prstDash val="solid"/>
            <a:round/>
            <a:headEnd type="none" w="med" len="med"/>
            <a:tailEnd type="none" w="med" len="med"/>
          </a:ln>
        </p:spPr>
      </p:cxnSp>
      <p:sp>
        <p:nvSpPr>
          <p:cNvPr id="529" name="Shape 529"/>
          <p:cNvSpPr/>
          <p:nvPr/>
        </p:nvSpPr>
        <p:spPr>
          <a:xfrm>
            <a:off x="6870590" y="1584193"/>
            <a:ext cx="39552" cy="290053"/>
          </a:xfrm>
          <a:custGeom>
            <a:avLst/>
            <a:gdLst/>
            <a:ahLst/>
            <a:cxnLst/>
            <a:rect l="0" t="0" r="0" b="0"/>
            <a:pathLst>
              <a:path w="120" h="874" extrusionOk="0">
                <a:moveTo>
                  <a:pt x="119" y="0"/>
                </a:moveTo>
                <a:lnTo>
                  <a:pt x="119" y="754"/>
                </a:lnTo>
                <a:lnTo>
                  <a:pt x="60" y="873"/>
                </a:lnTo>
                <a:lnTo>
                  <a:pt x="0" y="754"/>
                </a:lnTo>
                <a:lnTo>
                  <a:pt x="0" y="0"/>
                </a:lnTo>
                <a:lnTo>
                  <a:pt x="11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30" name="Shape 530"/>
          <p:cNvSpPr/>
          <p:nvPr/>
        </p:nvSpPr>
        <p:spPr>
          <a:xfrm>
            <a:off x="6850081" y="1606166"/>
            <a:ext cx="20509" cy="49807"/>
          </a:xfrm>
          <a:custGeom>
            <a:avLst/>
            <a:gdLst/>
            <a:ahLst/>
            <a:cxnLst/>
            <a:rect l="0" t="0" r="0" b="0"/>
            <a:pathLst>
              <a:path w="61" h="150" extrusionOk="0">
                <a:moveTo>
                  <a:pt x="60" y="0"/>
                </a:moveTo>
                <a:lnTo>
                  <a:pt x="0"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31" name="Shape 531"/>
          <p:cNvSpPr/>
          <p:nvPr/>
        </p:nvSpPr>
        <p:spPr>
          <a:xfrm>
            <a:off x="889362" y="2218499"/>
            <a:ext cx="306167" cy="304701"/>
          </a:xfrm>
          <a:custGeom>
            <a:avLst/>
            <a:gdLst/>
            <a:ahLst/>
            <a:cxnLst/>
            <a:rect l="0" t="0" r="0" b="0"/>
            <a:pathLst>
              <a:path w="920" h="919" extrusionOk="0">
                <a:moveTo>
                  <a:pt x="0" y="918"/>
                </a:moveTo>
                <a:lnTo>
                  <a:pt x="0" y="0"/>
                </a:lnTo>
                <a:lnTo>
                  <a:pt x="919" y="918"/>
                </a:lnTo>
                <a:lnTo>
                  <a:pt x="0" y="918"/>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32" name="Shape 532"/>
          <p:cNvSpPr/>
          <p:nvPr/>
        </p:nvSpPr>
        <p:spPr>
          <a:xfrm>
            <a:off x="953818" y="2357666"/>
            <a:ext cx="120123" cy="121587"/>
          </a:xfrm>
          <a:custGeom>
            <a:avLst/>
            <a:gdLst/>
            <a:ahLst/>
            <a:cxnLst/>
            <a:rect l="0" t="0" r="0" b="0"/>
            <a:pathLst>
              <a:path w="360" h="367" extrusionOk="0">
                <a:moveTo>
                  <a:pt x="0" y="366"/>
                </a:moveTo>
                <a:lnTo>
                  <a:pt x="0" y="0"/>
                </a:lnTo>
                <a:lnTo>
                  <a:pt x="359" y="366"/>
                </a:lnTo>
                <a:lnTo>
                  <a:pt x="0" y="366"/>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33" name="Shape 533"/>
          <p:cNvCxnSpPr/>
          <p:nvPr/>
        </p:nvCxnSpPr>
        <p:spPr>
          <a:xfrm flipH="1">
            <a:off x="893757" y="2318112"/>
            <a:ext cx="32229" cy="1466"/>
          </a:xfrm>
          <a:prstGeom prst="straightConnector1">
            <a:avLst/>
          </a:prstGeom>
          <a:noFill/>
          <a:ln w="34275" cap="flat" cmpd="sng">
            <a:solidFill>
              <a:schemeClr val="dk1"/>
            </a:solidFill>
            <a:prstDash val="solid"/>
            <a:round/>
            <a:headEnd type="none" w="med" len="med"/>
            <a:tailEnd type="none" w="med" len="med"/>
          </a:ln>
        </p:spPr>
      </p:cxnSp>
      <p:cxnSp>
        <p:nvCxnSpPr>
          <p:cNvPr id="534" name="Shape 534"/>
          <p:cNvCxnSpPr/>
          <p:nvPr/>
        </p:nvCxnSpPr>
        <p:spPr>
          <a:xfrm flipH="1">
            <a:off x="892291" y="2357666"/>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535" name="Shape 535"/>
          <p:cNvCxnSpPr/>
          <p:nvPr/>
        </p:nvCxnSpPr>
        <p:spPr>
          <a:xfrm flipH="1">
            <a:off x="893757" y="2397218"/>
            <a:ext cx="32229" cy="1466"/>
          </a:xfrm>
          <a:prstGeom prst="straightConnector1">
            <a:avLst/>
          </a:prstGeom>
          <a:noFill/>
          <a:ln w="34275" cap="flat" cmpd="sng">
            <a:solidFill>
              <a:schemeClr val="dk1"/>
            </a:solidFill>
            <a:prstDash val="solid"/>
            <a:round/>
            <a:headEnd type="none" w="med" len="med"/>
            <a:tailEnd type="none" w="med" len="med"/>
          </a:ln>
        </p:spPr>
      </p:cxnSp>
      <p:cxnSp>
        <p:nvCxnSpPr>
          <p:cNvPr id="536" name="Shape 536"/>
          <p:cNvCxnSpPr/>
          <p:nvPr/>
        </p:nvCxnSpPr>
        <p:spPr>
          <a:xfrm flipH="1">
            <a:off x="892291" y="2436771"/>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537" name="Shape 537"/>
          <p:cNvCxnSpPr/>
          <p:nvPr/>
        </p:nvCxnSpPr>
        <p:spPr>
          <a:xfrm flipH="1">
            <a:off x="893757" y="2479253"/>
            <a:ext cx="32229" cy="1466"/>
          </a:xfrm>
          <a:prstGeom prst="straightConnector1">
            <a:avLst/>
          </a:prstGeom>
          <a:noFill/>
          <a:ln w="34275" cap="flat" cmpd="sng">
            <a:solidFill>
              <a:schemeClr val="dk1"/>
            </a:solidFill>
            <a:prstDash val="solid"/>
            <a:round/>
            <a:headEnd type="none" w="med" len="med"/>
            <a:tailEnd type="none" w="med" len="med"/>
          </a:ln>
        </p:spPr>
      </p:cxnSp>
      <p:sp>
        <p:nvSpPr>
          <p:cNvPr id="538" name="Shape 538"/>
          <p:cNvSpPr/>
          <p:nvPr/>
        </p:nvSpPr>
        <p:spPr>
          <a:xfrm>
            <a:off x="978721" y="2214105"/>
            <a:ext cx="221201" cy="218272"/>
          </a:xfrm>
          <a:custGeom>
            <a:avLst/>
            <a:gdLst/>
            <a:ahLst/>
            <a:cxnLst/>
            <a:rect l="0" t="0" r="0" b="0"/>
            <a:pathLst>
              <a:path w="665" h="658" extrusionOk="0">
                <a:moveTo>
                  <a:pt x="90" y="0"/>
                </a:moveTo>
                <a:lnTo>
                  <a:pt x="0" y="89"/>
                </a:lnTo>
                <a:lnTo>
                  <a:pt x="545" y="627"/>
                </a:lnTo>
                <a:lnTo>
                  <a:pt x="664" y="657"/>
                </a:lnTo>
                <a:lnTo>
                  <a:pt x="635" y="537"/>
                </a:lnTo>
                <a:lnTo>
                  <a:pt x="9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39" name="Shape 539"/>
          <p:cNvCxnSpPr/>
          <p:nvPr/>
        </p:nvCxnSpPr>
        <p:spPr>
          <a:xfrm rot="10800000" flipH="1">
            <a:off x="1008019" y="2241937"/>
            <a:ext cx="29299" cy="32229"/>
          </a:xfrm>
          <a:prstGeom prst="straightConnector1">
            <a:avLst/>
          </a:prstGeom>
          <a:noFill/>
          <a:ln w="34275" cap="flat" cmpd="sng">
            <a:solidFill>
              <a:schemeClr val="dk1"/>
            </a:solidFill>
            <a:prstDash val="solid"/>
            <a:round/>
            <a:headEnd type="none" w="med" len="med"/>
            <a:tailEnd type="none" w="med" len="med"/>
          </a:ln>
        </p:spPr>
      </p:cxnSp>
      <p:sp>
        <p:nvSpPr>
          <p:cNvPr id="540" name="Shape 540"/>
          <p:cNvSpPr/>
          <p:nvPr/>
        </p:nvSpPr>
        <p:spPr>
          <a:xfrm>
            <a:off x="1526598" y="2237543"/>
            <a:ext cx="310561" cy="260755"/>
          </a:xfrm>
          <a:custGeom>
            <a:avLst/>
            <a:gdLst/>
            <a:ahLst/>
            <a:cxnLst/>
            <a:rect l="0" t="0" r="0" b="0"/>
            <a:pathLst>
              <a:path w="934" h="785" extrusionOk="0">
                <a:moveTo>
                  <a:pt x="0" y="0"/>
                </a:moveTo>
                <a:lnTo>
                  <a:pt x="0" y="725"/>
                </a:lnTo>
                <a:lnTo>
                  <a:pt x="470" y="784"/>
                </a:lnTo>
                <a:lnTo>
                  <a:pt x="933" y="725"/>
                </a:lnTo>
                <a:lnTo>
                  <a:pt x="933" y="0"/>
                </a:lnTo>
                <a:lnTo>
                  <a:pt x="470" y="6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41" name="Shape 541"/>
          <p:cNvCxnSpPr/>
          <p:nvPr/>
        </p:nvCxnSpPr>
        <p:spPr>
          <a:xfrm rot="10800000" flipH="1">
            <a:off x="1683342" y="2256586"/>
            <a:ext cx="1466" cy="243175"/>
          </a:xfrm>
          <a:prstGeom prst="straightConnector1">
            <a:avLst/>
          </a:prstGeom>
          <a:noFill/>
          <a:ln w="34275" cap="flat" cmpd="sng">
            <a:solidFill>
              <a:schemeClr val="dk1"/>
            </a:solidFill>
            <a:prstDash val="solid"/>
            <a:round/>
            <a:headEnd type="none" w="med" len="med"/>
            <a:tailEnd type="none" w="med" len="med"/>
          </a:ln>
        </p:spPr>
      </p:cxnSp>
      <p:cxnSp>
        <p:nvCxnSpPr>
          <p:cNvPr id="542" name="Shape 542"/>
          <p:cNvCxnSpPr/>
          <p:nvPr/>
        </p:nvCxnSpPr>
        <p:spPr>
          <a:xfrm>
            <a:off x="1555896" y="2287350"/>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3" name="Shape 543"/>
          <p:cNvCxnSpPr/>
          <p:nvPr/>
        </p:nvCxnSpPr>
        <p:spPr>
          <a:xfrm>
            <a:off x="1555896" y="2337157"/>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4" name="Shape 544"/>
          <p:cNvCxnSpPr/>
          <p:nvPr/>
        </p:nvCxnSpPr>
        <p:spPr>
          <a:xfrm>
            <a:off x="1555896" y="2386964"/>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5" name="Shape 545"/>
          <p:cNvCxnSpPr/>
          <p:nvPr/>
        </p:nvCxnSpPr>
        <p:spPr>
          <a:xfrm>
            <a:off x="1555896" y="2436772"/>
            <a:ext cx="96684" cy="13184"/>
          </a:xfrm>
          <a:prstGeom prst="straightConnector1">
            <a:avLst/>
          </a:prstGeom>
          <a:noFill/>
          <a:ln w="34275" cap="flat" cmpd="sng">
            <a:solidFill>
              <a:schemeClr val="dk1"/>
            </a:solidFill>
            <a:prstDash val="solid"/>
            <a:round/>
            <a:headEnd type="none" w="med" len="med"/>
            <a:tailEnd type="none" w="med" len="med"/>
          </a:ln>
        </p:spPr>
      </p:cxnSp>
      <p:cxnSp>
        <p:nvCxnSpPr>
          <p:cNvPr id="546" name="Shape 546"/>
          <p:cNvCxnSpPr/>
          <p:nvPr/>
        </p:nvCxnSpPr>
        <p:spPr>
          <a:xfrm flipH="1">
            <a:off x="1711177" y="2287350"/>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7" name="Shape 547"/>
          <p:cNvCxnSpPr/>
          <p:nvPr/>
        </p:nvCxnSpPr>
        <p:spPr>
          <a:xfrm flipH="1">
            <a:off x="1711177" y="2337157"/>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8" name="Shape 548"/>
          <p:cNvCxnSpPr/>
          <p:nvPr/>
        </p:nvCxnSpPr>
        <p:spPr>
          <a:xfrm flipH="1">
            <a:off x="1711177" y="2386964"/>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49" name="Shape 549"/>
          <p:cNvCxnSpPr/>
          <p:nvPr/>
        </p:nvCxnSpPr>
        <p:spPr>
          <a:xfrm flipH="1">
            <a:off x="1711177" y="2436772"/>
            <a:ext cx="96684" cy="13184"/>
          </a:xfrm>
          <a:prstGeom prst="straightConnector1">
            <a:avLst/>
          </a:prstGeom>
          <a:noFill/>
          <a:ln w="34275" cap="flat" cmpd="sng">
            <a:solidFill>
              <a:schemeClr val="dk1"/>
            </a:solidFill>
            <a:prstDash val="solid"/>
            <a:round/>
            <a:headEnd type="none" w="med" len="med"/>
            <a:tailEnd type="none" w="med" len="med"/>
          </a:ln>
        </p:spPr>
      </p:cxnSp>
      <p:sp>
        <p:nvSpPr>
          <p:cNvPr id="550" name="Shape 550"/>
          <p:cNvSpPr/>
          <p:nvPr/>
        </p:nvSpPr>
        <p:spPr>
          <a:xfrm>
            <a:off x="2166763" y="2237543"/>
            <a:ext cx="310561" cy="260755"/>
          </a:xfrm>
          <a:custGeom>
            <a:avLst/>
            <a:gdLst/>
            <a:ahLst/>
            <a:cxnLst/>
            <a:rect l="0" t="0" r="0" b="0"/>
            <a:pathLst>
              <a:path w="935" h="785" extrusionOk="0">
                <a:moveTo>
                  <a:pt x="0" y="0"/>
                </a:moveTo>
                <a:lnTo>
                  <a:pt x="0" y="725"/>
                </a:lnTo>
                <a:lnTo>
                  <a:pt x="463" y="784"/>
                </a:lnTo>
                <a:lnTo>
                  <a:pt x="934" y="725"/>
                </a:lnTo>
                <a:lnTo>
                  <a:pt x="934" y="0"/>
                </a:lnTo>
                <a:lnTo>
                  <a:pt x="463" y="6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51" name="Shape 551"/>
          <p:cNvCxnSpPr/>
          <p:nvPr/>
        </p:nvCxnSpPr>
        <p:spPr>
          <a:xfrm rot="10800000" flipH="1">
            <a:off x="2320580" y="2256586"/>
            <a:ext cx="1465" cy="243175"/>
          </a:xfrm>
          <a:prstGeom prst="straightConnector1">
            <a:avLst/>
          </a:prstGeom>
          <a:noFill/>
          <a:ln w="34275" cap="flat" cmpd="sng">
            <a:solidFill>
              <a:schemeClr val="dk1"/>
            </a:solidFill>
            <a:prstDash val="solid"/>
            <a:round/>
            <a:headEnd type="none" w="med" len="med"/>
            <a:tailEnd type="none" w="med" len="med"/>
          </a:ln>
        </p:spPr>
      </p:cxnSp>
      <p:sp>
        <p:nvSpPr>
          <p:cNvPr id="552" name="Shape 552"/>
          <p:cNvSpPr/>
          <p:nvPr/>
        </p:nvSpPr>
        <p:spPr>
          <a:xfrm>
            <a:off x="2803999" y="2237543"/>
            <a:ext cx="310561" cy="260755"/>
          </a:xfrm>
          <a:custGeom>
            <a:avLst/>
            <a:gdLst/>
            <a:ahLst/>
            <a:cxnLst/>
            <a:rect l="0" t="0" r="0" b="0"/>
            <a:pathLst>
              <a:path w="934" h="785" extrusionOk="0">
                <a:moveTo>
                  <a:pt x="0" y="0"/>
                </a:moveTo>
                <a:lnTo>
                  <a:pt x="0" y="725"/>
                </a:lnTo>
                <a:lnTo>
                  <a:pt x="470" y="784"/>
                </a:lnTo>
                <a:lnTo>
                  <a:pt x="933" y="725"/>
                </a:lnTo>
                <a:lnTo>
                  <a:pt x="933" y="0"/>
                </a:lnTo>
                <a:lnTo>
                  <a:pt x="470" y="6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53" name="Shape 553"/>
          <p:cNvCxnSpPr/>
          <p:nvPr/>
        </p:nvCxnSpPr>
        <p:spPr>
          <a:xfrm rot="10800000" flipH="1">
            <a:off x="2960744" y="2256586"/>
            <a:ext cx="1466" cy="243175"/>
          </a:xfrm>
          <a:prstGeom prst="straightConnector1">
            <a:avLst/>
          </a:prstGeom>
          <a:noFill/>
          <a:ln w="34275" cap="flat" cmpd="sng">
            <a:solidFill>
              <a:schemeClr val="dk1"/>
            </a:solidFill>
            <a:prstDash val="solid"/>
            <a:round/>
            <a:headEnd type="none" w="med" len="med"/>
            <a:tailEnd type="none" w="med" len="med"/>
          </a:ln>
        </p:spPr>
      </p:cxnSp>
      <p:sp>
        <p:nvSpPr>
          <p:cNvPr id="554" name="Shape 554"/>
          <p:cNvSpPr/>
          <p:nvPr/>
        </p:nvSpPr>
        <p:spPr>
          <a:xfrm>
            <a:off x="3014947" y="2243403"/>
            <a:ext cx="39552" cy="99614"/>
          </a:xfrm>
          <a:custGeom>
            <a:avLst/>
            <a:gdLst/>
            <a:ahLst/>
            <a:cxnLst/>
            <a:rect l="0" t="0" r="0" b="0"/>
            <a:pathLst>
              <a:path w="121" h="300" extrusionOk="0">
                <a:moveTo>
                  <a:pt x="0" y="15"/>
                </a:moveTo>
                <a:lnTo>
                  <a:pt x="0" y="299"/>
                </a:lnTo>
                <a:lnTo>
                  <a:pt x="60" y="269"/>
                </a:lnTo>
                <a:lnTo>
                  <a:pt x="120" y="299"/>
                </a:lnTo>
                <a:lnTo>
                  <a:pt x="12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55" name="Shape 555"/>
          <p:cNvCxnSpPr/>
          <p:nvPr/>
        </p:nvCxnSpPr>
        <p:spPr>
          <a:xfrm>
            <a:off x="2833298" y="2287350"/>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56" name="Shape 556"/>
          <p:cNvCxnSpPr/>
          <p:nvPr/>
        </p:nvCxnSpPr>
        <p:spPr>
          <a:xfrm>
            <a:off x="2833298" y="2337157"/>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57" name="Shape 557"/>
          <p:cNvCxnSpPr/>
          <p:nvPr/>
        </p:nvCxnSpPr>
        <p:spPr>
          <a:xfrm>
            <a:off x="2833298" y="2386964"/>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58" name="Shape 558"/>
          <p:cNvCxnSpPr/>
          <p:nvPr/>
        </p:nvCxnSpPr>
        <p:spPr>
          <a:xfrm>
            <a:off x="2833298" y="2436772"/>
            <a:ext cx="96684" cy="13184"/>
          </a:xfrm>
          <a:prstGeom prst="straightConnector1">
            <a:avLst/>
          </a:prstGeom>
          <a:noFill/>
          <a:ln w="34275" cap="flat" cmpd="sng">
            <a:solidFill>
              <a:schemeClr val="dk1"/>
            </a:solidFill>
            <a:prstDash val="solid"/>
            <a:round/>
            <a:headEnd type="none" w="med" len="med"/>
            <a:tailEnd type="none" w="med" len="med"/>
          </a:ln>
        </p:spPr>
      </p:cxnSp>
      <p:cxnSp>
        <p:nvCxnSpPr>
          <p:cNvPr id="559" name="Shape 559"/>
          <p:cNvCxnSpPr/>
          <p:nvPr/>
        </p:nvCxnSpPr>
        <p:spPr>
          <a:xfrm flipH="1">
            <a:off x="2988579" y="2386964"/>
            <a:ext cx="96684" cy="10254"/>
          </a:xfrm>
          <a:prstGeom prst="straightConnector1">
            <a:avLst/>
          </a:prstGeom>
          <a:noFill/>
          <a:ln w="34275" cap="flat" cmpd="sng">
            <a:solidFill>
              <a:schemeClr val="dk1"/>
            </a:solidFill>
            <a:prstDash val="solid"/>
            <a:round/>
            <a:headEnd type="none" w="med" len="med"/>
            <a:tailEnd type="none" w="med" len="med"/>
          </a:ln>
        </p:spPr>
      </p:cxnSp>
      <p:cxnSp>
        <p:nvCxnSpPr>
          <p:cNvPr id="560" name="Shape 560"/>
          <p:cNvCxnSpPr/>
          <p:nvPr/>
        </p:nvCxnSpPr>
        <p:spPr>
          <a:xfrm flipH="1">
            <a:off x="2988579" y="2436772"/>
            <a:ext cx="96684" cy="13184"/>
          </a:xfrm>
          <a:prstGeom prst="straightConnector1">
            <a:avLst/>
          </a:prstGeom>
          <a:noFill/>
          <a:ln w="34275" cap="flat" cmpd="sng">
            <a:solidFill>
              <a:schemeClr val="dk1"/>
            </a:solidFill>
            <a:prstDash val="solid"/>
            <a:round/>
            <a:headEnd type="none" w="med" len="med"/>
            <a:tailEnd type="none" w="med" len="med"/>
          </a:ln>
        </p:spPr>
      </p:cxnSp>
      <p:sp>
        <p:nvSpPr>
          <p:cNvPr id="561" name="Shape 561"/>
          <p:cNvSpPr/>
          <p:nvPr/>
        </p:nvSpPr>
        <p:spPr>
          <a:xfrm>
            <a:off x="3444164" y="2237543"/>
            <a:ext cx="310561" cy="260755"/>
          </a:xfrm>
          <a:custGeom>
            <a:avLst/>
            <a:gdLst/>
            <a:ahLst/>
            <a:cxnLst/>
            <a:rect l="0" t="0" r="0" b="0"/>
            <a:pathLst>
              <a:path w="934" h="785" extrusionOk="0">
                <a:moveTo>
                  <a:pt x="0" y="0"/>
                </a:moveTo>
                <a:lnTo>
                  <a:pt x="0" y="725"/>
                </a:lnTo>
                <a:lnTo>
                  <a:pt x="463" y="784"/>
                </a:lnTo>
                <a:lnTo>
                  <a:pt x="933" y="725"/>
                </a:lnTo>
                <a:lnTo>
                  <a:pt x="933" y="0"/>
                </a:lnTo>
                <a:lnTo>
                  <a:pt x="463" y="6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62" name="Shape 562"/>
          <p:cNvCxnSpPr/>
          <p:nvPr/>
        </p:nvCxnSpPr>
        <p:spPr>
          <a:xfrm rot="10800000" flipH="1">
            <a:off x="3597981" y="2256586"/>
            <a:ext cx="1465" cy="243175"/>
          </a:xfrm>
          <a:prstGeom prst="straightConnector1">
            <a:avLst/>
          </a:prstGeom>
          <a:noFill/>
          <a:ln w="34275" cap="flat" cmpd="sng">
            <a:solidFill>
              <a:schemeClr val="dk1"/>
            </a:solidFill>
            <a:prstDash val="solid"/>
            <a:round/>
            <a:headEnd type="none" w="med" len="med"/>
            <a:tailEnd type="none" w="med" len="med"/>
          </a:ln>
        </p:spPr>
      </p:cxnSp>
      <p:sp>
        <p:nvSpPr>
          <p:cNvPr id="563" name="Shape 563"/>
          <p:cNvSpPr/>
          <p:nvPr/>
        </p:nvSpPr>
        <p:spPr>
          <a:xfrm>
            <a:off x="3652182" y="2243403"/>
            <a:ext cx="42483" cy="99614"/>
          </a:xfrm>
          <a:custGeom>
            <a:avLst/>
            <a:gdLst/>
            <a:ahLst/>
            <a:cxnLst/>
            <a:rect l="0" t="0" r="0" b="0"/>
            <a:pathLst>
              <a:path w="128" h="300" extrusionOk="0">
                <a:moveTo>
                  <a:pt x="0" y="15"/>
                </a:moveTo>
                <a:lnTo>
                  <a:pt x="0" y="299"/>
                </a:lnTo>
                <a:lnTo>
                  <a:pt x="60" y="269"/>
                </a:lnTo>
                <a:lnTo>
                  <a:pt x="127" y="299"/>
                </a:lnTo>
                <a:lnTo>
                  <a:pt x="127"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64" name="Shape 564"/>
          <p:cNvSpPr/>
          <p:nvPr/>
        </p:nvSpPr>
        <p:spPr>
          <a:xfrm>
            <a:off x="4110699" y="2214105"/>
            <a:ext cx="231456" cy="310561"/>
          </a:xfrm>
          <a:custGeom>
            <a:avLst/>
            <a:gdLst/>
            <a:ahLst/>
            <a:cxnLst/>
            <a:rect l="0" t="0" r="0" b="0"/>
            <a:pathLst>
              <a:path w="695" h="934" extrusionOk="0">
                <a:moveTo>
                  <a:pt x="0" y="0"/>
                </a:moveTo>
                <a:lnTo>
                  <a:pt x="694" y="0"/>
                </a:lnTo>
                <a:lnTo>
                  <a:pt x="694" y="933"/>
                </a:lnTo>
                <a:lnTo>
                  <a:pt x="0" y="933"/>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65" name="Shape 565"/>
          <p:cNvCxnSpPr/>
          <p:nvPr/>
        </p:nvCxnSpPr>
        <p:spPr>
          <a:xfrm rot="10800000" flipH="1">
            <a:off x="4153181" y="2217035"/>
            <a:ext cx="1466" cy="307631"/>
          </a:xfrm>
          <a:prstGeom prst="straightConnector1">
            <a:avLst/>
          </a:prstGeom>
          <a:noFill/>
          <a:ln w="34275" cap="flat" cmpd="sng">
            <a:solidFill>
              <a:schemeClr val="dk1"/>
            </a:solidFill>
            <a:prstDash val="solid"/>
            <a:round/>
            <a:headEnd type="none" w="med" len="med"/>
            <a:tailEnd type="none" w="med" len="med"/>
          </a:ln>
        </p:spPr>
      </p:cxnSp>
      <p:cxnSp>
        <p:nvCxnSpPr>
          <p:cNvPr id="566" name="Shape 566"/>
          <p:cNvCxnSpPr/>
          <p:nvPr/>
        </p:nvCxnSpPr>
        <p:spPr>
          <a:xfrm>
            <a:off x="4176620" y="2282955"/>
            <a:ext cx="139167" cy="1466"/>
          </a:xfrm>
          <a:prstGeom prst="straightConnector1">
            <a:avLst/>
          </a:prstGeom>
          <a:noFill/>
          <a:ln w="34275" cap="flat" cmpd="sng">
            <a:solidFill>
              <a:schemeClr val="dk1"/>
            </a:solidFill>
            <a:prstDash val="solid"/>
            <a:round/>
            <a:headEnd type="none" w="med" len="med"/>
            <a:tailEnd type="none" w="med" len="med"/>
          </a:ln>
        </p:spPr>
      </p:cxnSp>
      <p:cxnSp>
        <p:nvCxnSpPr>
          <p:cNvPr id="567" name="Shape 567"/>
          <p:cNvCxnSpPr/>
          <p:nvPr/>
        </p:nvCxnSpPr>
        <p:spPr>
          <a:xfrm>
            <a:off x="4176620" y="2312253"/>
            <a:ext cx="139167" cy="1466"/>
          </a:xfrm>
          <a:prstGeom prst="straightConnector1">
            <a:avLst/>
          </a:prstGeom>
          <a:noFill/>
          <a:ln w="34275" cap="flat" cmpd="sng">
            <a:solidFill>
              <a:schemeClr val="dk1"/>
            </a:solidFill>
            <a:prstDash val="solid"/>
            <a:round/>
            <a:headEnd type="none" w="med" len="med"/>
            <a:tailEnd type="none" w="med" len="med"/>
          </a:ln>
        </p:spPr>
      </p:cxnSp>
      <p:sp>
        <p:nvSpPr>
          <p:cNvPr id="568" name="Shape 568"/>
          <p:cNvSpPr/>
          <p:nvPr/>
        </p:nvSpPr>
        <p:spPr>
          <a:xfrm>
            <a:off x="4720102" y="2214105"/>
            <a:ext cx="228526" cy="310561"/>
          </a:xfrm>
          <a:custGeom>
            <a:avLst/>
            <a:gdLst/>
            <a:ahLst/>
            <a:cxnLst/>
            <a:rect l="0" t="0" r="0" b="0"/>
            <a:pathLst>
              <a:path w="688" h="934" extrusionOk="0">
                <a:moveTo>
                  <a:pt x="0" y="0"/>
                </a:moveTo>
                <a:lnTo>
                  <a:pt x="687" y="0"/>
                </a:lnTo>
                <a:lnTo>
                  <a:pt x="687" y="933"/>
                </a:lnTo>
                <a:lnTo>
                  <a:pt x="0" y="933"/>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69" name="Shape 569"/>
          <p:cNvCxnSpPr/>
          <p:nvPr/>
        </p:nvCxnSpPr>
        <p:spPr>
          <a:xfrm rot="10800000" flipH="1">
            <a:off x="4759654" y="2217035"/>
            <a:ext cx="1466" cy="307631"/>
          </a:xfrm>
          <a:prstGeom prst="straightConnector1">
            <a:avLst/>
          </a:prstGeom>
          <a:noFill/>
          <a:ln w="34275" cap="flat" cmpd="sng">
            <a:solidFill>
              <a:schemeClr val="dk1"/>
            </a:solidFill>
            <a:prstDash val="solid"/>
            <a:round/>
            <a:headEnd type="none" w="med" len="med"/>
            <a:tailEnd type="none" w="med" len="med"/>
          </a:ln>
        </p:spPr>
      </p:cxnSp>
      <p:cxnSp>
        <p:nvCxnSpPr>
          <p:cNvPr id="570" name="Shape 570"/>
          <p:cNvCxnSpPr/>
          <p:nvPr/>
        </p:nvCxnSpPr>
        <p:spPr>
          <a:xfrm>
            <a:off x="4784558" y="2282955"/>
            <a:ext cx="139166" cy="1466"/>
          </a:xfrm>
          <a:prstGeom prst="straightConnector1">
            <a:avLst/>
          </a:prstGeom>
          <a:noFill/>
          <a:ln w="34275" cap="flat" cmpd="sng">
            <a:solidFill>
              <a:schemeClr val="dk1"/>
            </a:solidFill>
            <a:prstDash val="solid"/>
            <a:round/>
            <a:headEnd type="none" w="med" len="med"/>
            <a:tailEnd type="none" w="med" len="med"/>
          </a:ln>
        </p:spPr>
      </p:cxnSp>
      <p:cxnSp>
        <p:nvCxnSpPr>
          <p:cNvPr id="571" name="Shape 571"/>
          <p:cNvCxnSpPr/>
          <p:nvPr/>
        </p:nvCxnSpPr>
        <p:spPr>
          <a:xfrm>
            <a:off x="4784558" y="2312253"/>
            <a:ext cx="139166" cy="1466"/>
          </a:xfrm>
          <a:prstGeom prst="straightConnector1">
            <a:avLst/>
          </a:prstGeom>
          <a:noFill/>
          <a:ln w="34275" cap="flat" cmpd="sng">
            <a:solidFill>
              <a:schemeClr val="dk1"/>
            </a:solidFill>
            <a:prstDash val="solid"/>
            <a:round/>
            <a:headEnd type="none" w="med" len="med"/>
            <a:tailEnd type="none" w="med" len="med"/>
          </a:ln>
        </p:spPr>
      </p:cxnSp>
      <p:sp>
        <p:nvSpPr>
          <p:cNvPr id="572" name="Shape 572"/>
          <p:cNvSpPr/>
          <p:nvPr/>
        </p:nvSpPr>
        <p:spPr>
          <a:xfrm>
            <a:off x="4991111" y="2214105"/>
            <a:ext cx="39553" cy="304701"/>
          </a:xfrm>
          <a:custGeom>
            <a:avLst/>
            <a:gdLst/>
            <a:ahLst/>
            <a:cxnLst/>
            <a:rect l="0" t="0" r="0" b="0"/>
            <a:pathLst>
              <a:path w="120" h="919" extrusionOk="0">
                <a:moveTo>
                  <a:pt x="0" y="0"/>
                </a:moveTo>
                <a:lnTo>
                  <a:pt x="0" y="799"/>
                </a:lnTo>
                <a:lnTo>
                  <a:pt x="59" y="918"/>
                </a:lnTo>
                <a:lnTo>
                  <a:pt x="119" y="799"/>
                </a:lnTo>
                <a:lnTo>
                  <a:pt x="119"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73" name="Shape 573"/>
          <p:cNvCxnSpPr/>
          <p:nvPr/>
        </p:nvCxnSpPr>
        <p:spPr>
          <a:xfrm>
            <a:off x="4991111" y="2262446"/>
            <a:ext cx="39553" cy="1466"/>
          </a:xfrm>
          <a:prstGeom prst="straightConnector1">
            <a:avLst/>
          </a:prstGeom>
          <a:noFill/>
          <a:ln w="34275" cap="flat" cmpd="sng">
            <a:solidFill>
              <a:schemeClr val="dk1"/>
            </a:solidFill>
            <a:prstDash val="solid"/>
            <a:round/>
            <a:headEnd type="none" w="med" len="med"/>
            <a:tailEnd type="none" w="med" len="med"/>
          </a:ln>
        </p:spPr>
      </p:cxnSp>
      <p:sp>
        <p:nvSpPr>
          <p:cNvPr id="574" name="Shape 574"/>
          <p:cNvSpPr/>
          <p:nvPr/>
        </p:nvSpPr>
        <p:spPr>
          <a:xfrm>
            <a:off x="5357338" y="2214105"/>
            <a:ext cx="231456" cy="310561"/>
          </a:xfrm>
          <a:custGeom>
            <a:avLst/>
            <a:gdLst/>
            <a:ahLst/>
            <a:cxnLst/>
            <a:rect l="0" t="0" r="0" b="0"/>
            <a:pathLst>
              <a:path w="696" h="934" extrusionOk="0">
                <a:moveTo>
                  <a:pt x="0" y="0"/>
                </a:moveTo>
                <a:lnTo>
                  <a:pt x="695" y="0"/>
                </a:lnTo>
                <a:lnTo>
                  <a:pt x="695" y="933"/>
                </a:lnTo>
                <a:lnTo>
                  <a:pt x="0" y="933"/>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75" name="Shape 575"/>
          <p:cNvCxnSpPr/>
          <p:nvPr/>
        </p:nvCxnSpPr>
        <p:spPr>
          <a:xfrm rot="10800000" flipH="1">
            <a:off x="5399821" y="2217035"/>
            <a:ext cx="1465" cy="307631"/>
          </a:xfrm>
          <a:prstGeom prst="straightConnector1">
            <a:avLst/>
          </a:prstGeom>
          <a:noFill/>
          <a:ln w="34275" cap="flat" cmpd="sng">
            <a:solidFill>
              <a:schemeClr val="dk1"/>
            </a:solidFill>
            <a:prstDash val="solid"/>
            <a:round/>
            <a:headEnd type="none" w="med" len="med"/>
            <a:tailEnd type="none" w="med" len="med"/>
          </a:ln>
        </p:spPr>
      </p:cxnSp>
      <p:cxnSp>
        <p:nvCxnSpPr>
          <p:cNvPr id="576" name="Shape 576"/>
          <p:cNvCxnSpPr/>
          <p:nvPr/>
        </p:nvCxnSpPr>
        <p:spPr>
          <a:xfrm>
            <a:off x="5424724" y="2282955"/>
            <a:ext cx="139167" cy="1466"/>
          </a:xfrm>
          <a:prstGeom prst="straightConnector1">
            <a:avLst/>
          </a:prstGeom>
          <a:noFill/>
          <a:ln w="34275" cap="flat" cmpd="sng">
            <a:solidFill>
              <a:schemeClr val="dk1"/>
            </a:solidFill>
            <a:prstDash val="solid"/>
            <a:round/>
            <a:headEnd type="none" w="med" len="med"/>
            <a:tailEnd type="none" w="med" len="med"/>
          </a:ln>
        </p:spPr>
      </p:cxnSp>
      <p:cxnSp>
        <p:nvCxnSpPr>
          <p:cNvPr id="577" name="Shape 577"/>
          <p:cNvCxnSpPr/>
          <p:nvPr/>
        </p:nvCxnSpPr>
        <p:spPr>
          <a:xfrm>
            <a:off x="5424724" y="2312253"/>
            <a:ext cx="139167" cy="1466"/>
          </a:xfrm>
          <a:prstGeom prst="straightConnector1">
            <a:avLst/>
          </a:prstGeom>
          <a:noFill/>
          <a:ln w="34275" cap="flat" cmpd="sng">
            <a:solidFill>
              <a:schemeClr val="dk1"/>
            </a:solidFill>
            <a:prstDash val="solid"/>
            <a:round/>
            <a:headEnd type="none" w="med" len="med"/>
            <a:tailEnd type="none" w="med" len="med"/>
          </a:ln>
        </p:spPr>
      </p:cxnSp>
      <p:sp>
        <p:nvSpPr>
          <p:cNvPr id="578" name="Shape 578"/>
          <p:cNvSpPr/>
          <p:nvPr/>
        </p:nvSpPr>
        <p:spPr>
          <a:xfrm>
            <a:off x="5628346" y="2222894"/>
            <a:ext cx="39552" cy="290053"/>
          </a:xfrm>
          <a:custGeom>
            <a:avLst/>
            <a:gdLst/>
            <a:ahLst/>
            <a:cxnLst/>
            <a:rect l="0" t="0" r="0" b="0"/>
            <a:pathLst>
              <a:path w="121" h="874" extrusionOk="0">
                <a:moveTo>
                  <a:pt x="120" y="0"/>
                </a:moveTo>
                <a:lnTo>
                  <a:pt x="120" y="753"/>
                </a:lnTo>
                <a:lnTo>
                  <a:pt x="60" y="873"/>
                </a:lnTo>
                <a:lnTo>
                  <a:pt x="0" y="753"/>
                </a:lnTo>
                <a:lnTo>
                  <a:pt x="0" y="0"/>
                </a:lnTo>
                <a:lnTo>
                  <a:pt x="12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79" name="Shape 579"/>
          <p:cNvSpPr/>
          <p:nvPr/>
        </p:nvSpPr>
        <p:spPr>
          <a:xfrm>
            <a:off x="5607838" y="2243403"/>
            <a:ext cx="20509" cy="49807"/>
          </a:xfrm>
          <a:custGeom>
            <a:avLst/>
            <a:gdLst/>
            <a:ahLst/>
            <a:cxnLst/>
            <a:rect l="0" t="0" r="0" b="0"/>
            <a:pathLst>
              <a:path w="60" h="151" extrusionOk="0">
                <a:moveTo>
                  <a:pt x="59" y="0"/>
                </a:moveTo>
                <a:lnTo>
                  <a:pt x="0" y="0"/>
                </a:lnTo>
                <a:lnTo>
                  <a:pt x="0" y="15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80" name="Shape 580"/>
          <p:cNvSpPr/>
          <p:nvPr/>
        </p:nvSpPr>
        <p:spPr>
          <a:xfrm>
            <a:off x="2166763" y="2882104"/>
            <a:ext cx="310561" cy="249035"/>
          </a:xfrm>
          <a:custGeom>
            <a:avLst/>
            <a:gdLst/>
            <a:ahLst/>
            <a:cxnLst/>
            <a:rect l="0" t="0" r="0" b="0"/>
            <a:pathLst>
              <a:path w="935" h="748" extrusionOk="0">
                <a:moveTo>
                  <a:pt x="934" y="747"/>
                </a:moveTo>
                <a:lnTo>
                  <a:pt x="0" y="747"/>
                </a:lnTo>
                <a:lnTo>
                  <a:pt x="0" y="0"/>
                </a:lnTo>
                <a:lnTo>
                  <a:pt x="934" y="0"/>
                </a:lnTo>
                <a:lnTo>
                  <a:pt x="934" y="74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81" name="Shape 581"/>
          <p:cNvCxnSpPr/>
          <p:nvPr/>
        </p:nvCxnSpPr>
        <p:spPr>
          <a:xfrm>
            <a:off x="2166763" y="2923121"/>
            <a:ext cx="310561" cy="1465"/>
          </a:xfrm>
          <a:prstGeom prst="straightConnector1">
            <a:avLst/>
          </a:prstGeom>
          <a:noFill/>
          <a:ln w="34275" cap="flat" cmpd="sng">
            <a:solidFill>
              <a:schemeClr val="dk1"/>
            </a:solidFill>
            <a:prstDash val="solid"/>
            <a:round/>
            <a:headEnd type="none" w="med" len="med"/>
            <a:tailEnd type="none" w="med" len="med"/>
          </a:ln>
        </p:spPr>
      </p:cxnSp>
      <p:cxnSp>
        <p:nvCxnSpPr>
          <p:cNvPr id="582" name="Shape 582"/>
          <p:cNvCxnSpPr/>
          <p:nvPr/>
        </p:nvCxnSpPr>
        <p:spPr>
          <a:xfrm flipH="1">
            <a:off x="2188737" y="2902613"/>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583" name="Shape 583"/>
          <p:cNvCxnSpPr/>
          <p:nvPr/>
        </p:nvCxnSpPr>
        <p:spPr>
          <a:xfrm flipH="1">
            <a:off x="2229755" y="2902613"/>
            <a:ext cx="21973" cy="1465"/>
          </a:xfrm>
          <a:prstGeom prst="straightConnector1">
            <a:avLst/>
          </a:prstGeom>
          <a:noFill/>
          <a:ln w="34275" cap="flat" cmpd="sng">
            <a:solidFill>
              <a:schemeClr val="dk1"/>
            </a:solidFill>
            <a:prstDash val="solid"/>
            <a:round/>
            <a:headEnd type="none" w="med" len="med"/>
            <a:tailEnd type="none" w="med" len="med"/>
          </a:ln>
        </p:spPr>
      </p:cxnSp>
      <p:cxnSp>
        <p:nvCxnSpPr>
          <p:cNvPr id="584" name="Shape 584"/>
          <p:cNvCxnSpPr/>
          <p:nvPr/>
        </p:nvCxnSpPr>
        <p:spPr>
          <a:xfrm flipH="1">
            <a:off x="2269307" y="2902613"/>
            <a:ext cx="23438" cy="1465"/>
          </a:xfrm>
          <a:prstGeom prst="straightConnector1">
            <a:avLst/>
          </a:prstGeom>
          <a:noFill/>
          <a:ln w="34275" cap="flat" cmpd="sng">
            <a:solidFill>
              <a:schemeClr val="dk1"/>
            </a:solidFill>
            <a:prstDash val="solid"/>
            <a:round/>
            <a:headEnd type="none" w="med" len="med"/>
            <a:tailEnd type="none" w="med" len="med"/>
          </a:ln>
        </p:spPr>
      </p:cxnSp>
      <p:sp>
        <p:nvSpPr>
          <p:cNvPr id="585" name="Shape 585"/>
          <p:cNvSpPr/>
          <p:nvPr/>
        </p:nvSpPr>
        <p:spPr>
          <a:xfrm>
            <a:off x="2803999" y="2882104"/>
            <a:ext cx="310561" cy="249035"/>
          </a:xfrm>
          <a:custGeom>
            <a:avLst/>
            <a:gdLst/>
            <a:ahLst/>
            <a:cxnLst/>
            <a:rect l="0" t="0" r="0" b="0"/>
            <a:pathLst>
              <a:path w="934" h="748" extrusionOk="0">
                <a:moveTo>
                  <a:pt x="933" y="747"/>
                </a:moveTo>
                <a:lnTo>
                  <a:pt x="0" y="747"/>
                </a:lnTo>
                <a:lnTo>
                  <a:pt x="0" y="0"/>
                </a:lnTo>
                <a:lnTo>
                  <a:pt x="933" y="0"/>
                </a:lnTo>
                <a:lnTo>
                  <a:pt x="933" y="74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86" name="Shape 586"/>
          <p:cNvCxnSpPr/>
          <p:nvPr/>
        </p:nvCxnSpPr>
        <p:spPr>
          <a:xfrm>
            <a:off x="2803999" y="2923121"/>
            <a:ext cx="310561" cy="1465"/>
          </a:xfrm>
          <a:prstGeom prst="straightConnector1">
            <a:avLst/>
          </a:prstGeom>
          <a:noFill/>
          <a:ln w="34275" cap="flat" cmpd="sng">
            <a:solidFill>
              <a:schemeClr val="dk1"/>
            </a:solidFill>
            <a:prstDash val="solid"/>
            <a:round/>
            <a:headEnd type="none" w="med" len="med"/>
            <a:tailEnd type="none" w="med" len="med"/>
          </a:ln>
        </p:spPr>
      </p:cxnSp>
      <p:cxnSp>
        <p:nvCxnSpPr>
          <p:cNvPr id="587" name="Shape 587"/>
          <p:cNvCxnSpPr/>
          <p:nvPr/>
        </p:nvCxnSpPr>
        <p:spPr>
          <a:xfrm flipH="1">
            <a:off x="2827438" y="2902613"/>
            <a:ext cx="24903" cy="1465"/>
          </a:xfrm>
          <a:prstGeom prst="straightConnector1">
            <a:avLst/>
          </a:prstGeom>
          <a:noFill/>
          <a:ln w="34275" cap="flat" cmpd="sng">
            <a:solidFill>
              <a:schemeClr val="dk1"/>
            </a:solidFill>
            <a:prstDash val="solid"/>
            <a:round/>
            <a:headEnd type="none" w="med" len="med"/>
            <a:tailEnd type="none" w="med" len="med"/>
          </a:ln>
        </p:spPr>
      </p:cxnSp>
      <p:cxnSp>
        <p:nvCxnSpPr>
          <p:cNvPr id="588" name="Shape 588"/>
          <p:cNvCxnSpPr/>
          <p:nvPr/>
        </p:nvCxnSpPr>
        <p:spPr>
          <a:xfrm flipH="1">
            <a:off x="2869920" y="2902613"/>
            <a:ext cx="21974" cy="1465"/>
          </a:xfrm>
          <a:prstGeom prst="straightConnector1">
            <a:avLst/>
          </a:prstGeom>
          <a:noFill/>
          <a:ln w="34275" cap="flat" cmpd="sng">
            <a:solidFill>
              <a:schemeClr val="dk1"/>
            </a:solidFill>
            <a:prstDash val="solid"/>
            <a:round/>
            <a:headEnd type="none" w="med" len="med"/>
            <a:tailEnd type="none" w="med" len="med"/>
          </a:ln>
        </p:spPr>
      </p:cxnSp>
      <p:cxnSp>
        <p:nvCxnSpPr>
          <p:cNvPr id="589" name="Shape 589"/>
          <p:cNvCxnSpPr/>
          <p:nvPr/>
        </p:nvCxnSpPr>
        <p:spPr>
          <a:xfrm flipH="1">
            <a:off x="2908007" y="2902613"/>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590" name="Shape 590"/>
          <p:cNvCxnSpPr/>
          <p:nvPr/>
        </p:nvCxnSpPr>
        <p:spPr>
          <a:xfrm>
            <a:off x="2828903" y="2971462"/>
            <a:ext cx="136237" cy="1466"/>
          </a:xfrm>
          <a:prstGeom prst="straightConnector1">
            <a:avLst/>
          </a:prstGeom>
          <a:noFill/>
          <a:ln w="34275" cap="flat" cmpd="sng">
            <a:solidFill>
              <a:schemeClr val="dk1"/>
            </a:solidFill>
            <a:prstDash val="solid"/>
            <a:round/>
            <a:headEnd type="none" w="med" len="med"/>
            <a:tailEnd type="none" w="med" len="med"/>
          </a:ln>
        </p:spPr>
      </p:cxnSp>
      <p:cxnSp>
        <p:nvCxnSpPr>
          <p:cNvPr id="591" name="Shape 591"/>
          <p:cNvCxnSpPr/>
          <p:nvPr/>
        </p:nvCxnSpPr>
        <p:spPr>
          <a:xfrm>
            <a:off x="2828903" y="3011016"/>
            <a:ext cx="136237" cy="1465"/>
          </a:xfrm>
          <a:prstGeom prst="straightConnector1">
            <a:avLst/>
          </a:prstGeom>
          <a:noFill/>
          <a:ln w="34275" cap="flat" cmpd="sng">
            <a:solidFill>
              <a:schemeClr val="dk1"/>
            </a:solidFill>
            <a:prstDash val="solid"/>
            <a:round/>
            <a:headEnd type="none" w="med" len="med"/>
            <a:tailEnd type="none" w="med" len="med"/>
          </a:ln>
        </p:spPr>
      </p:cxnSp>
      <p:cxnSp>
        <p:nvCxnSpPr>
          <p:cNvPr id="592" name="Shape 592"/>
          <p:cNvCxnSpPr/>
          <p:nvPr/>
        </p:nvCxnSpPr>
        <p:spPr>
          <a:xfrm>
            <a:off x="2828903" y="3052033"/>
            <a:ext cx="136237" cy="1465"/>
          </a:xfrm>
          <a:prstGeom prst="straightConnector1">
            <a:avLst/>
          </a:prstGeom>
          <a:noFill/>
          <a:ln w="34275" cap="flat" cmpd="sng">
            <a:solidFill>
              <a:schemeClr val="dk1"/>
            </a:solidFill>
            <a:prstDash val="solid"/>
            <a:round/>
            <a:headEnd type="none" w="med" len="med"/>
            <a:tailEnd type="none" w="med" len="med"/>
          </a:ln>
        </p:spPr>
      </p:cxnSp>
      <p:sp>
        <p:nvSpPr>
          <p:cNvPr id="593" name="Shape 593"/>
          <p:cNvSpPr/>
          <p:nvPr/>
        </p:nvSpPr>
        <p:spPr>
          <a:xfrm>
            <a:off x="2990042" y="2971463"/>
            <a:ext cx="93754" cy="79105"/>
          </a:xfrm>
          <a:custGeom>
            <a:avLst/>
            <a:gdLst/>
            <a:ahLst/>
            <a:cxnLst/>
            <a:rect l="0" t="0" r="0" b="0"/>
            <a:pathLst>
              <a:path w="284" h="240" extrusionOk="0">
                <a:moveTo>
                  <a:pt x="283" y="239"/>
                </a:moveTo>
                <a:lnTo>
                  <a:pt x="0" y="239"/>
                </a:lnTo>
                <a:lnTo>
                  <a:pt x="0" y="0"/>
                </a:lnTo>
                <a:lnTo>
                  <a:pt x="283" y="0"/>
                </a:lnTo>
                <a:lnTo>
                  <a:pt x="283" y="23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4" name="Shape 594"/>
          <p:cNvSpPr/>
          <p:nvPr/>
        </p:nvSpPr>
        <p:spPr>
          <a:xfrm>
            <a:off x="889362" y="3535454"/>
            <a:ext cx="310561" cy="221201"/>
          </a:xfrm>
          <a:custGeom>
            <a:avLst/>
            <a:gdLst/>
            <a:ahLst/>
            <a:cxnLst/>
            <a:rect l="0" t="0" r="0" b="0"/>
            <a:pathLst>
              <a:path w="934" h="666" extrusionOk="0">
                <a:moveTo>
                  <a:pt x="933" y="120"/>
                </a:moveTo>
                <a:lnTo>
                  <a:pt x="933" y="665"/>
                </a:lnTo>
                <a:lnTo>
                  <a:pt x="0" y="665"/>
                </a:lnTo>
                <a:lnTo>
                  <a:pt x="0" y="0"/>
                </a:lnTo>
                <a:lnTo>
                  <a:pt x="314" y="0"/>
                </a:lnTo>
                <a:lnTo>
                  <a:pt x="433" y="120"/>
                </a:lnTo>
                <a:lnTo>
                  <a:pt x="933" y="12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5" name="Shape 595"/>
          <p:cNvSpPr/>
          <p:nvPr/>
        </p:nvSpPr>
        <p:spPr>
          <a:xfrm>
            <a:off x="1526597" y="3560357"/>
            <a:ext cx="275404" cy="196298"/>
          </a:xfrm>
          <a:custGeom>
            <a:avLst/>
            <a:gdLst/>
            <a:ahLst/>
            <a:cxnLst/>
            <a:rect l="0" t="0" r="0" b="0"/>
            <a:pathLst>
              <a:path w="829" h="591" extrusionOk="0">
                <a:moveTo>
                  <a:pt x="828" y="105"/>
                </a:moveTo>
                <a:lnTo>
                  <a:pt x="828" y="590"/>
                </a:lnTo>
                <a:lnTo>
                  <a:pt x="0" y="590"/>
                </a:lnTo>
                <a:lnTo>
                  <a:pt x="0" y="0"/>
                </a:lnTo>
                <a:lnTo>
                  <a:pt x="284" y="0"/>
                </a:lnTo>
                <a:lnTo>
                  <a:pt x="388" y="105"/>
                </a:lnTo>
                <a:lnTo>
                  <a:pt x="828" y="10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6" name="Shape 596"/>
          <p:cNvSpPr/>
          <p:nvPr/>
        </p:nvSpPr>
        <p:spPr>
          <a:xfrm>
            <a:off x="1561756" y="3520805"/>
            <a:ext cx="275404" cy="196298"/>
          </a:xfrm>
          <a:custGeom>
            <a:avLst/>
            <a:gdLst/>
            <a:ahLst/>
            <a:cxnLst/>
            <a:rect l="0" t="0" r="0" b="0"/>
            <a:pathLst>
              <a:path w="830" h="590" extrusionOk="0">
                <a:moveTo>
                  <a:pt x="0" y="89"/>
                </a:moveTo>
                <a:lnTo>
                  <a:pt x="0" y="0"/>
                </a:lnTo>
                <a:lnTo>
                  <a:pt x="284" y="0"/>
                </a:lnTo>
                <a:lnTo>
                  <a:pt x="389" y="104"/>
                </a:lnTo>
                <a:lnTo>
                  <a:pt x="829" y="104"/>
                </a:lnTo>
                <a:lnTo>
                  <a:pt x="829" y="589"/>
                </a:lnTo>
                <a:lnTo>
                  <a:pt x="754" y="58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7" name="Shape 597"/>
          <p:cNvSpPr/>
          <p:nvPr/>
        </p:nvSpPr>
        <p:spPr>
          <a:xfrm>
            <a:off x="2166763" y="3510549"/>
            <a:ext cx="310561" cy="271009"/>
          </a:xfrm>
          <a:custGeom>
            <a:avLst/>
            <a:gdLst/>
            <a:ahLst/>
            <a:cxnLst/>
            <a:rect l="0" t="0" r="0" b="0"/>
            <a:pathLst>
              <a:path w="935" h="814" extrusionOk="0">
                <a:moveTo>
                  <a:pt x="463" y="634"/>
                </a:moveTo>
                <a:lnTo>
                  <a:pt x="934" y="634"/>
                </a:lnTo>
                <a:lnTo>
                  <a:pt x="934" y="0"/>
                </a:lnTo>
                <a:lnTo>
                  <a:pt x="0" y="0"/>
                </a:lnTo>
                <a:lnTo>
                  <a:pt x="0" y="634"/>
                </a:lnTo>
                <a:lnTo>
                  <a:pt x="254" y="634"/>
                </a:lnTo>
                <a:lnTo>
                  <a:pt x="254" y="813"/>
                </a:lnTo>
                <a:lnTo>
                  <a:pt x="463" y="63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8" name="Shape 598"/>
          <p:cNvSpPr/>
          <p:nvPr/>
        </p:nvSpPr>
        <p:spPr>
          <a:xfrm>
            <a:off x="2804000" y="3539848"/>
            <a:ext cx="271008" cy="243175"/>
          </a:xfrm>
          <a:custGeom>
            <a:avLst/>
            <a:gdLst/>
            <a:ahLst/>
            <a:cxnLst/>
            <a:rect l="0" t="0" r="0" b="0"/>
            <a:pathLst>
              <a:path w="815" h="733" extrusionOk="0">
                <a:moveTo>
                  <a:pt x="381" y="575"/>
                </a:moveTo>
                <a:lnTo>
                  <a:pt x="814" y="575"/>
                </a:lnTo>
                <a:lnTo>
                  <a:pt x="814" y="0"/>
                </a:lnTo>
                <a:lnTo>
                  <a:pt x="0" y="0"/>
                </a:lnTo>
                <a:lnTo>
                  <a:pt x="0" y="575"/>
                </a:lnTo>
                <a:lnTo>
                  <a:pt x="202" y="575"/>
                </a:lnTo>
                <a:lnTo>
                  <a:pt x="202" y="732"/>
                </a:lnTo>
                <a:lnTo>
                  <a:pt x="381" y="57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599" name="Shape 599"/>
          <p:cNvSpPr/>
          <p:nvPr/>
        </p:nvSpPr>
        <p:spPr>
          <a:xfrm>
            <a:off x="2846482" y="3500295"/>
            <a:ext cx="268079" cy="191903"/>
          </a:xfrm>
          <a:custGeom>
            <a:avLst/>
            <a:gdLst/>
            <a:ahLst/>
            <a:cxnLst/>
            <a:rect l="0" t="0" r="0" b="0"/>
            <a:pathLst>
              <a:path w="807" h="576" extrusionOk="0">
                <a:moveTo>
                  <a:pt x="716" y="575"/>
                </a:moveTo>
                <a:lnTo>
                  <a:pt x="806" y="575"/>
                </a:lnTo>
                <a:lnTo>
                  <a:pt x="806" y="0"/>
                </a:lnTo>
                <a:lnTo>
                  <a:pt x="0" y="0"/>
                </a:lnTo>
                <a:lnTo>
                  <a:pt x="0" y="9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00" name="Shape 600"/>
          <p:cNvCxnSpPr/>
          <p:nvPr/>
        </p:nvCxnSpPr>
        <p:spPr>
          <a:xfrm>
            <a:off x="3469069" y="2971462"/>
            <a:ext cx="260755" cy="1466"/>
          </a:xfrm>
          <a:prstGeom prst="straightConnector1">
            <a:avLst/>
          </a:prstGeom>
          <a:noFill/>
          <a:ln w="34275" cap="flat" cmpd="sng">
            <a:solidFill>
              <a:schemeClr val="dk1"/>
            </a:solidFill>
            <a:prstDash val="solid"/>
            <a:round/>
            <a:headEnd type="none" w="med" len="med"/>
            <a:tailEnd type="none" w="med" len="med"/>
          </a:ln>
        </p:spPr>
      </p:cxnSp>
      <p:cxnSp>
        <p:nvCxnSpPr>
          <p:cNvPr id="601" name="Shape 601"/>
          <p:cNvCxnSpPr/>
          <p:nvPr/>
        </p:nvCxnSpPr>
        <p:spPr>
          <a:xfrm>
            <a:off x="3469069" y="3011016"/>
            <a:ext cx="260755" cy="1465"/>
          </a:xfrm>
          <a:prstGeom prst="straightConnector1">
            <a:avLst/>
          </a:prstGeom>
          <a:noFill/>
          <a:ln w="34275" cap="flat" cmpd="sng">
            <a:solidFill>
              <a:schemeClr val="dk1"/>
            </a:solidFill>
            <a:prstDash val="solid"/>
            <a:round/>
            <a:headEnd type="none" w="med" len="med"/>
            <a:tailEnd type="none" w="med" len="med"/>
          </a:ln>
        </p:spPr>
      </p:cxnSp>
      <p:cxnSp>
        <p:nvCxnSpPr>
          <p:cNvPr id="602" name="Shape 602"/>
          <p:cNvCxnSpPr/>
          <p:nvPr/>
        </p:nvCxnSpPr>
        <p:spPr>
          <a:xfrm>
            <a:off x="3469069" y="3052033"/>
            <a:ext cx="260755" cy="1465"/>
          </a:xfrm>
          <a:prstGeom prst="straightConnector1">
            <a:avLst/>
          </a:prstGeom>
          <a:noFill/>
          <a:ln w="34275" cap="flat" cmpd="sng">
            <a:solidFill>
              <a:schemeClr val="dk1"/>
            </a:solidFill>
            <a:prstDash val="solid"/>
            <a:round/>
            <a:headEnd type="none" w="med" len="med"/>
            <a:tailEnd type="none" w="med" len="med"/>
          </a:ln>
        </p:spPr>
      </p:cxnSp>
      <p:sp>
        <p:nvSpPr>
          <p:cNvPr id="603" name="Shape 603"/>
          <p:cNvSpPr/>
          <p:nvPr/>
        </p:nvSpPr>
        <p:spPr>
          <a:xfrm>
            <a:off x="3444164" y="2882104"/>
            <a:ext cx="310561" cy="249035"/>
          </a:xfrm>
          <a:custGeom>
            <a:avLst/>
            <a:gdLst/>
            <a:ahLst/>
            <a:cxnLst/>
            <a:rect l="0" t="0" r="0" b="0"/>
            <a:pathLst>
              <a:path w="934" h="748" extrusionOk="0">
                <a:moveTo>
                  <a:pt x="933" y="747"/>
                </a:moveTo>
                <a:lnTo>
                  <a:pt x="0" y="747"/>
                </a:lnTo>
                <a:lnTo>
                  <a:pt x="0" y="0"/>
                </a:lnTo>
                <a:lnTo>
                  <a:pt x="933" y="0"/>
                </a:lnTo>
                <a:lnTo>
                  <a:pt x="933" y="74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04" name="Shape 604"/>
          <p:cNvCxnSpPr/>
          <p:nvPr/>
        </p:nvCxnSpPr>
        <p:spPr>
          <a:xfrm>
            <a:off x="3444164" y="2923121"/>
            <a:ext cx="310561" cy="1465"/>
          </a:xfrm>
          <a:prstGeom prst="straightConnector1">
            <a:avLst/>
          </a:prstGeom>
          <a:noFill/>
          <a:ln w="34275" cap="flat" cmpd="sng">
            <a:solidFill>
              <a:schemeClr val="dk1"/>
            </a:solidFill>
            <a:prstDash val="solid"/>
            <a:round/>
            <a:headEnd type="none" w="med" len="med"/>
            <a:tailEnd type="none" w="med" len="med"/>
          </a:ln>
        </p:spPr>
      </p:cxnSp>
      <p:cxnSp>
        <p:nvCxnSpPr>
          <p:cNvPr id="605" name="Shape 605"/>
          <p:cNvCxnSpPr/>
          <p:nvPr/>
        </p:nvCxnSpPr>
        <p:spPr>
          <a:xfrm flipH="1">
            <a:off x="3467604" y="2902613"/>
            <a:ext cx="21974" cy="1465"/>
          </a:xfrm>
          <a:prstGeom prst="straightConnector1">
            <a:avLst/>
          </a:prstGeom>
          <a:noFill/>
          <a:ln w="34275" cap="flat" cmpd="sng">
            <a:solidFill>
              <a:schemeClr val="dk1"/>
            </a:solidFill>
            <a:prstDash val="solid"/>
            <a:round/>
            <a:headEnd type="none" w="med" len="med"/>
            <a:tailEnd type="none" w="med" len="med"/>
          </a:ln>
        </p:spPr>
      </p:cxnSp>
      <p:cxnSp>
        <p:nvCxnSpPr>
          <p:cNvPr id="606" name="Shape 606"/>
          <p:cNvCxnSpPr/>
          <p:nvPr/>
        </p:nvCxnSpPr>
        <p:spPr>
          <a:xfrm flipH="1">
            <a:off x="3505691" y="2902613"/>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607" name="Shape 607"/>
          <p:cNvCxnSpPr/>
          <p:nvPr/>
        </p:nvCxnSpPr>
        <p:spPr>
          <a:xfrm flipH="1">
            <a:off x="3545244" y="2902613"/>
            <a:ext cx="23438" cy="1465"/>
          </a:xfrm>
          <a:prstGeom prst="straightConnector1">
            <a:avLst/>
          </a:prstGeom>
          <a:noFill/>
          <a:ln w="34275" cap="flat" cmpd="sng">
            <a:solidFill>
              <a:schemeClr val="dk1"/>
            </a:solidFill>
            <a:prstDash val="solid"/>
            <a:round/>
            <a:headEnd type="none" w="med" len="med"/>
            <a:tailEnd type="none" w="med" len="med"/>
          </a:ln>
        </p:spPr>
      </p:cxnSp>
      <p:sp>
        <p:nvSpPr>
          <p:cNvPr id="608" name="Shape 608"/>
          <p:cNvSpPr/>
          <p:nvPr/>
        </p:nvSpPr>
        <p:spPr>
          <a:xfrm>
            <a:off x="4128278" y="2887964"/>
            <a:ext cx="218272" cy="272474"/>
          </a:xfrm>
          <a:custGeom>
            <a:avLst/>
            <a:gdLst/>
            <a:ahLst/>
            <a:cxnLst/>
            <a:rect l="0" t="0" r="0" b="0"/>
            <a:pathLst>
              <a:path w="658" h="822" extrusionOk="0">
                <a:moveTo>
                  <a:pt x="194" y="0"/>
                </a:moveTo>
                <a:lnTo>
                  <a:pt x="0" y="0"/>
                </a:lnTo>
                <a:lnTo>
                  <a:pt x="0" y="821"/>
                </a:lnTo>
                <a:lnTo>
                  <a:pt x="657" y="821"/>
                </a:lnTo>
                <a:lnTo>
                  <a:pt x="657" y="0"/>
                </a:lnTo>
                <a:lnTo>
                  <a:pt x="463"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09" name="Shape 609"/>
          <p:cNvSpPr/>
          <p:nvPr/>
        </p:nvSpPr>
        <p:spPr>
          <a:xfrm>
            <a:off x="4186875" y="2849875"/>
            <a:ext cx="99614" cy="62991"/>
          </a:xfrm>
          <a:custGeom>
            <a:avLst/>
            <a:gdLst/>
            <a:ahLst/>
            <a:cxnLst/>
            <a:rect l="0" t="0" r="0" b="0"/>
            <a:pathLst>
              <a:path w="300" h="188" extrusionOk="0">
                <a:moveTo>
                  <a:pt x="209" y="67"/>
                </a:moveTo>
                <a:lnTo>
                  <a:pt x="209" y="0"/>
                </a:lnTo>
                <a:lnTo>
                  <a:pt x="90" y="0"/>
                </a:lnTo>
                <a:lnTo>
                  <a:pt x="90" y="67"/>
                </a:lnTo>
                <a:lnTo>
                  <a:pt x="30" y="67"/>
                </a:lnTo>
                <a:lnTo>
                  <a:pt x="0" y="187"/>
                </a:lnTo>
                <a:lnTo>
                  <a:pt x="299" y="187"/>
                </a:lnTo>
                <a:lnTo>
                  <a:pt x="269" y="67"/>
                </a:lnTo>
                <a:lnTo>
                  <a:pt x="209" y="6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10" name="Shape 610"/>
          <p:cNvCxnSpPr/>
          <p:nvPr/>
        </p:nvCxnSpPr>
        <p:spPr>
          <a:xfrm>
            <a:off x="4838759" y="2967068"/>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611" name="Shape 611"/>
          <p:cNvCxnSpPr/>
          <p:nvPr/>
        </p:nvCxnSpPr>
        <p:spPr>
          <a:xfrm>
            <a:off x="4838759" y="3016876"/>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612" name="Shape 612"/>
          <p:cNvCxnSpPr/>
          <p:nvPr/>
        </p:nvCxnSpPr>
        <p:spPr>
          <a:xfrm>
            <a:off x="4838759" y="3066682"/>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613" name="Shape 613"/>
          <p:cNvCxnSpPr/>
          <p:nvPr/>
        </p:nvCxnSpPr>
        <p:spPr>
          <a:xfrm>
            <a:off x="4838759" y="3116490"/>
            <a:ext cx="109869" cy="1465"/>
          </a:xfrm>
          <a:prstGeom prst="straightConnector1">
            <a:avLst/>
          </a:prstGeom>
          <a:noFill/>
          <a:ln w="34275" cap="flat" cmpd="sng">
            <a:solidFill>
              <a:schemeClr val="dk1"/>
            </a:solidFill>
            <a:prstDash val="solid"/>
            <a:round/>
            <a:headEnd type="none" w="med" len="med"/>
            <a:tailEnd type="none" w="med" len="med"/>
          </a:ln>
        </p:spPr>
      </p:cxnSp>
      <p:cxnSp>
        <p:nvCxnSpPr>
          <p:cNvPr id="614" name="Shape 614"/>
          <p:cNvCxnSpPr/>
          <p:nvPr/>
        </p:nvCxnSpPr>
        <p:spPr>
          <a:xfrm flipH="1">
            <a:off x="4797742" y="2967068"/>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615" name="Shape 615"/>
          <p:cNvCxnSpPr/>
          <p:nvPr/>
        </p:nvCxnSpPr>
        <p:spPr>
          <a:xfrm flipH="1">
            <a:off x="4797742" y="3016876"/>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616" name="Shape 616"/>
          <p:cNvCxnSpPr/>
          <p:nvPr/>
        </p:nvCxnSpPr>
        <p:spPr>
          <a:xfrm flipH="1">
            <a:off x="4797742" y="3066682"/>
            <a:ext cx="23438" cy="1465"/>
          </a:xfrm>
          <a:prstGeom prst="straightConnector1">
            <a:avLst/>
          </a:prstGeom>
          <a:noFill/>
          <a:ln w="34275" cap="flat" cmpd="sng">
            <a:solidFill>
              <a:schemeClr val="dk1"/>
            </a:solidFill>
            <a:prstDash val="solid"/>
            <a:round/>
            <a:headEnd type="none" w="med" len="med"/>
            <a:tailEnd type="none" w="med" len="med"/>
          </a:ln>
        </p:spPr>
      </p:cxnSp>
      <p:cxnSp>
        <p:nvCxnSpPr>
          <p:cNvPr id="617" name="Shape 617"/>
          <p:cNvCxnSpPr/>
          <p:nvPr/>
        </p:nvCxnSpPr>
        <p:spPr>
          <a:xfrm flipH="1">
            <a:off x="4797742" y="3116490"/>
            <a:ext cx="23438" cy="1465"/>
          </a:xfrm>
          <a:prstGeom prst="straightConnector1">
            <a:avLst/>
          </a:prstGeom>
          <a:noFill/>
          <a:ln w="34275" cap="flat" cmpd="sng">
            <a:solidFill>
              <a:schemeClr val="dk1"/>
            </a:solidFill>
            <a:prstDash val="solid"/>
            <a:round/>
            <a:headEnd type="none" w="med" len="med"/>
            <a:tailEnd type="none" w="med" len="med"/>
          </a:ln>
        </p:spPr>
      </p:cxnSp>
      <p:sp>
        <p:nvSpPr>
          <p:cNvPr id="618" name="Shape 618"/>
          <p:cNvSpPr/>
          <p:nvPr/>
        </p:nvSpPr>
        <p:spPr>
          <a:xfrm>
            <a:off x="4765514" y="2887964"/>
            <a:ext cx="221202" cy="272474"/>
          </a:xfrm>
          <a:custGeom>
            <a:avLst/>
            <a:gdLst/>
            <a:ahLst/>
            <a:cxnLst/>
            <a:rect l="0" t="0" r="0" b="0"/>
            <a:pathLst>
              <a:path w="665" h="822" extrusionOk="0">
                <a:moveTo>
                  <a:pt x="194" y="0"/>
                </a:moveTo>
                <a:lnTo>
                  <a:pt x="0" y="0"/>
                </a:lnTo>
                <a:lnTo>
                  <a:pt x="0" y="821"/>
                </a:lnTo>
                <a:lnTo>
                  <a:pt x="664" y="821"/>
                </a:lnTo>
                <a:lnTo>
                  <a:pt x="664" y="0"/>
                </a:lnTo>
                <a:lnTo>
                  <a:pt x="462"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19" name="Shape 619"/>
          <p:cNvSpPr/>
          <p:nvPr/>
        </p:nvSpPr>
        <p:spPr>
          <a:xfrm>
            <a:off x="4824110" y="2849875"/>
            <a:ext cx="99614" cy="62991"/>
          </a:xfrm>
          <a:custGeom>
            <a:avLst/>
            <a:gdLst/>
            <a:ahLst/>
            <a:cxnLst/>
            <a:rect l="0" t="0" r="0" b="0"/>
            <a:pathLst>
              <a:path w="299" h="188" extrusionOk="0">
                <a:moveTo>
                  <a:pt x="209" y="67"/>
                </a:moveTo>
                <a:lnTo>
                  <a:pt x="209" y="0"/>
                </a:lnTo>
                <a:lnTo>
                  <a:pt x="89" y="0"/>
                </a:lnTo>
                <a:lnTo>
                  <a:pt x="89" y="67"/>
                </a:lnTo>
                <a:lnTo>
                  <a:pt x="30" y="67"/>
                </a:lnTo>
                <a:lnTo>
                  <a:pt x="0" y="187"/>
                </a:lnTo>
                <a:lnTo>
                  <a:pt x="298" y="187"/>
                </a:lnTo>
                <a:lnTo>
                  <a:pt x="268" y="67"/>
                </a:lnTo>
                <a:lnTo>
                  <a:pt x="209" y="6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0" name="Shape 620"/>
          <p:cNvSpPr/>
          <p:nvPr/>
        </p:nvSpPr>
        <p:spPr>
          <a:xfrm>
            <a:off x="5399820" y="2849875"/>
            <a:ext cx="228526" cy="310561"/>
          </a:xfrm>
          <a:custGeom>
            <a:avLst/>
            <a:gdLst/>
            <a:ahLst/>
            <a:cxnLst/>
            <a:rect l="0" t="0" r="0" b="0"/>
            <a:pathLst>
              <a:path w="688" h="934" extrusionOk="0">
                <a:moveTo>
                  <a:pt x="209" y="0"/>
                </a:moveTo>
                <a:lnTo>
                  <a:pt x="687" y="0"/>
                </a:lnTo>
                <a:lnTo>
                  <a:pt x="687" y="933"/>
                </a:lnTo>
                <a:lnTo>
                  <a:pt x="0" y="933"/>
                </a:lnTo>
                <a:lnTo>
                  <a:pt x="0" y="217"/>
                </a:lnTo>
                <a:lnTo>
                  <a:pt x="20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1" name="Shape 621"/>
          <p:cNvSpPr/>
          <p:nvPr/>
        </p:nvSpPr>
        <p:spPr>
          <a:xfrm>
            <a:off x="5399820" y="2849875"/>
            <a:ext cx="70316" cy="71780"/>
          </a:xfrm>
          <a:custGeom>
            <a:avLst/>
            <a:gdLst/>
            <a:ahLst/>
            <a:cxnLst/>
            <a:rect l="0" t="0" r="0" b="0"/>
            <a:pathLst>
              <a:path w="210" h="218" extrusionOk="0">
                <a:moveTo>
                  <a:pt x="0" y="217"/>
                </a:moveTo>
                <a:lnTo>
                  <a:pt x="209" y="217"/>
                </a:lnTo>
                <a:lnTo>
                  <a:pt x="209"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2" name="Shape 622"/>
          <p:cNvSpPr/>
          <p:nvPr/>
        </p:nvSpPr>
        <p:spPr>
          <a:xfrm>
            <a:off x="6671363" y="2892357"/>
            <a:ext cx="193368" cy="268079"/>
          </a:xfrm>
          <a:custGeom>
            <a:avLst/>
            <a:gdLst/>
            <a:ahLst/>
            <a:cxnLst/>
            <a:rect l="0" t="0" r="0" b="0"/>
            <a:pathLst>
              <a:path w="583" h="807" extrusionOk="0">
                <a:moveTo>
                  <a:pt x="179" y="0"/>
                </a:moveTo>
                <a:lnTo>
                  <a:pt x="582" y="0"/>
                </a:lnTo>
                <a:lnTo>
                  <a:pt x="582" y="806"/>
                </a:lnTo>
                <a:lnTo>
                  <a:pt x="0" y="806"/>
                </a:lnTo>
                <a:lnTo>
                  <a:pt x="0" y="179"/>
                </a:lnTo>
                <a:lnTo>
                  <a:pt x="17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3" name="Shape 623"/>
          <p:cNvSpPr/>
          <p:nvPr/>
        </p:nvSpPr>
        <p:spPr>
          <a:xfrm>
            <a:off x="6751932" y="2849875"/>
            <a:ext cx="158211" cy="271008"/>
          </a:xfrm>
          <a:custGeom>
            <a:avLst/>
            <a:gdLst/>
            <a:ahLst/>
            <a:cxnLst/>
            <a:rect l="0" t="0" r="0" b="0"/>
            <a:pathLst>
              <a:path w="478" h="815" extrusionOk="0">
                <a:moveTo>
                  <a:pt x="0" y="82"/>
                </a:moveTo>
                <a:lnTo>
                  <a:pt x="74" y="0"/>
                </a:lnTo>
                <a:lnTo>
                  <a:pt x="477" y="0"/>
                </a:lnTo>
                <a:lnTo>
                  <a:pt x="477" y="814"/>
                </a:lnTo>
                <a:lnTo>
                  <a:pt x="373" y="814"/>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4" name="Shape 624"/>
          <p:cNvSpPr/>
          <p:nvPr/>
        </p:nvSpPr>
        <p:spPr>
          <a:xfrm>
            <a:off x="6671363" y="2892357"/>
            <a:ext cx="60061" cy="60062"/>
          </a:xfrm>
          <a:custGeom>
            <a:avLst/>
            <a:gdLst/>
            <a:ahLst/>
            <a:cxnLst/>
            <a:rect l="0" t="0" r="0" b="0"/>
            <a:pathLst>
              <a:path w="180" h="180" extrusionOk="0">
                <a:moveTo>
                  <a:pt x="0" y="179"/>
                </a:moveTo>
                <a:lnTo>
                  <a:pt x="179" y="179"/>
                </a:lnTo>
                <a:lnTo>
                  <a:pt x="179"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5" name="Shape 625"/>
          <p:cNvSpPr/>
          <p:nvPr/>
        </p:nvSpPr>
        <p:spPr>
          <a:xfrm>
            <a:off x="6037056" y="2849875"/>
            <a:ext cx="231456" cy="310561"/>
          </a:xfrm>
          <a:custGeom>
            <a:avLst/>
            <a:gdLst/>
            <a:ahLst/>
            <a:cxnLst/>
            <a:rect l="0" t="0" r="0" b="0"/>
            <a:pathLst>
              <a:path w="695" h="934" extrusionOk="0">
                <a:moveTo>
                  <a:pt x="209" y="0"/>
                </a:moveTo>
                <a:lnTo>
                  <a:pt x="694" y="0"/>
                </a:lnTo>
                <a:lnTo>
                  <a:pt x="694" y="933"/>
                </a:lnTo>
                <a:lnTo>
                  <a:pt x="0" y="933"/>
                </a:lnTo>
                <a:lnTo>
                  <a:pt x="0" y="217"/>
                </a:lnTo>
                <a:lnTo>
                  <a:pt x="20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26" name="Shape 626"/>
          <p:cNvSpPr/>
          <p:nvPr/>
        </p:nvSpPr>
        <p:spPr>
          <a:xfrm>
            <a:off x="6037055" y="2849875"/>
            <a:ext cx="70316" cy="71780"/>
          </a:xfrm>
          <a:custGeom>
            <a:avLst/>
            <a:gdLst/>
            <a:ahLst/>
            <a:cxnLst/>
            <a:rect l="0" t="0" r="0" b="0"/>
            <a:pathLst>
              <a:path w="210" h="218" extrusionOk="0">
                <a:moveTo>
                  <a:pt x="0" y="217"/>
                </a:moveTo>
                <a:lnTo>
                  <a:pt x="209" y="217"/>
                </a:lnTo>
                <a:lnTo>
                  <a:pt x="209"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27" name="Shape 627"/>
          <p:cNvCxnSpPr/>
          <p:nvPr/>
        </p:nvCxnSpPr>
        <p:spPr>
          <a:xfrm>
            <a:off x="6151319" y="2917262"/>
            <a:ext cx="68851" cy="1465"/>
          </a:xfrm>
          <a:prstGeom prst="straightConnector1">
            <a:avLst/>
          </a:prstGeom>
          <a:noFill/>
          <a:ln w="34275" cap="flat" cmpd="sng">
            <a:solidFill>
              <a:schemeClr val="dk1"/>
            </a:solidFill>
            <a:prstDash val="solid"/>
            <a:round/>
            <a:headEnd type="none" w="med" len="med"/>
            <a:tailEnd type="none" w="med" len="med"/>
          </a:ln>
        </p:spPr>
      </p:cxnSp>
      <p:cxnSp>
        <p:nvCxnSpPr>
          <p:cNvPr id="628" name="Shape 628"/>
          <p:cNvCxnSpPr/>
          <p:nvPr/>
        </p:nvCxnSpPr>
        <p:spPr>
          <a:xfrm>
            <a:off x="6082468" y="2967068"/>
            <a:ext cx="139166" cy="1465"/>
          </a:xfrm>
          <a:prstGeom prst="straightConnector1">
            <a:avLst/>
          </a:prstGeom>
          <a:noFill/>
          <a:ln w="34275" cap="flat" cmpd="sng">
            <a:solidFill>
              <a:schemeClr val="dk1"/>
            </a:solidFill>
            <a:prstDash val="solid"/>
            <a:round/>
            <a:headEnd type="none" w="med" len="med"/>
            <a:tailEnd type="none" w="med" len="med"/>
          </a:ln>
        </p:spPr>
      </p:cxnSp>
      <p:cxnSp>
        <p:nvCxnSpPr>
          <p:cNvPr id="629" name="Shape 629"/>
          <p:cNvCxnSpPr/>
          <p:nvPr/>
        </p:nvCxnSpPr>
        <p:spPr>
          <a:xfrm>
            <a:off x="6082468" y="3016876"/>
            <a:ext cx="139166" cy="1465"/>
          </a:xfrm>
          <a:prstGeom prst="straightConnector1">
            <a:avLst/>
          </a:prstGeom>
          <a:noFill/>
          <a:ln w="34275" cap="flat" cmpd="sng">
            <a:solidFill>
              <a:schemeClr val="dk1"/>
            </a:solidFill>
            <a:prstDash val="solid"/>
            <a:round/>
            <a:headEnd type="none" w="med" len="med"/>
            <a:tailEnd type="none" w="med" len="med"/>
          </a:ln>
        </p:spPr>
      </p:cxnSp>
      <p:cxnSp>
        <p:nvCxnSpPr>
          <p:cNvPr id="630" name="Shape 630"/>
          <p:cNvCxnSpPr/>
          <p:nvPr/>
        </p:nvCxnSpPr>
        <p:spPr>
          <a:xfrm>
            <a:off x="6082468" y="3066682"/>
            <a:ext cx="139166" cy="1465"/>
          </a:xfrm>
          <a:prstGeom prst="straightConnector1">
            <a:avLst/>
          </a:prstGeom>
          <a:noFill/>
          <a:ln w="34275" cap="flat" cmpd="sng">
            <a:solidFill>
              <a:schemeClr val="dk1"/>
            </a:solidFill>
            <a:prstDash val="solid"/>
            <a:round/>
            <a:headEnd type="none" w="med" len="med"/>
            <a:tailEnd type="none" w="med" len="med"/>
          </a:ln>
        </p:spPr>
      </p:cxnSp>
      <p:cxnSp>
        <p:nvCxnSpPr>
          <p:cNvPr id="631" name="Shape 631"/>
          <p:cNvCxnSpPr/>
          <p:nvPr/>
        </p:nvCxnSpPr>
        <p:spPr>
          <a:xfrm>
            <a:off x="6082468" y="3116490"/>
            <a:ext cx="139166" cy="1465"/>
          </a:xfrm>
          <a:prstGeom prst="straightConnector1">
            <a:avLst/>
          </a:prstGeom>
          <a:noFill/>
          <a:ln w="34275" cap="flat" cmpd="sng">
            <a:solidFill>
              <a:schemeClr val="dk1"/>
            </a:solidFill>
            <a:prstDash val="solid"/>
            <a:round/>
            <a:headEnd type="none" w="med" len="med"/>
            <a:tailEnd type="none" w="med" len="med"/>
          </a:ln>
        </p:spPr>
      </p:cxnSp>
      <p:grpSp>
        <p:nvGrpSpPr>
          <p:cNvPr id="632" name="Shape 632"/>
          <p:cNvGrpSpPr/>
          <p:nvPr/>
        </p:nvGrpSpPr>
        <p:grpSpPr>
          <a:xfrm>
            <a:off x="3444164" y="3510549"/>
            <a:ext cx="310561" cy="271009"/>
            <a:chOff x="6885153" y="7021098"/>
            <a:chExt cx="621122" cy="542018"/>
          </a:xfrm>
        </p:grpSpPr>
        <p:cxnSp>
          <p:nvCxnSpPr>
            <p:cNvPr id="633" name="Shape 633"/>
            <p:cNvCxnSpPr/>
            <p:nvPr/>
          </p:nvCxnSpPr>
          <p:spPr>
            <a:xfrm>
              <a:off x="6973050" y="7129503"/>
              <a:ext cx="442403" cy="2929"/>
            </a:xfrm>
            <a:prstGeom prst="straightConnector1">
              <a:avLst/>
            </a:prstGeom>
            <a:noFill/>
            <a:ln w="34275" cap="flat" cmpd="sng">
              <a:solidFill>
                <a:schemeClr val="dk1"/>
              </a:solidFill>
              <a:prstDash val="solid"/>
              <a:round/>
              <a:headEnd type="none" w="med" len="med"/>
              <a:tailEnd type="none" w="med" len="med"/>
            </a:ln>
          </p:spPr>
        </p:cxnSp>
        <p:cxnSp>
          <p:nvCxnSpPr>
            <p:cNvPr id="634" name="Shape 634"/>
            <p:cNvCxnSpPr/>
            <p:nvPr/>
          </p:nvCxnSpPr>
          <p:spPr>
            <a:xfrm>
              <a:off x="6973050" y="7229116"/>
              <a:ext cx="442403" cy="2929"/>
            </a:xfrm>
            <a:prstGeom prst="straightConnector1">
              <a:avLst/>
            </a:prstGeom>
            <a:noFill/>
            <a:ln w="34275" cap="flat" cmpd="sng">
              <a:solidFill>
                <a:schemeClr val="dk1"/>
              </a:solidFill>
              <a:prstDash val="solid"/>
              <a:round/>
              <a:headEnd type="none" w="med" len="med"/>
              <a:tailEnd type="none" w="med" len="med"/>
            </a:ln>
          </p:spPr>
        </p:cxnSp>
        <p:cxnSp>
          <p:nvCxnSpPr>
            <p:cNvPr id="635" name="Shape 635"/>
            <p:cNvCxnSpPr/>
            <p:nvPr/>
          </p:nvCxnSpPr>
          <p:spPr>
            <a:xfrm>
              <a:off x="6973050" y="7328731"/>
              <a:ext cx="442403" cy="2929"/>
            </a:xfrm>
            <a:prstGeom prst="straightConnector1">
              <a:avLst/>
            </a:prstGeom>
            <a:noFill/>
            <a:ln w="34275" cap="flat" cmpd="sng">
              <a:solidFill>
                <a:schemeClr val="dk1"/>
              </a:solidFill>
              <a:prstDash val="solid"/>
              <a:round/>
              <a:headEnd type="none" w="med" len="med"/>
              <a:tailEnd type="none" w="med" len="med"/>
            </a:ln>
          </p:spPr>
        </p:cxnSp>
        <p:sp>
          <p:nvSpPr>
            <p:cNvPr id="636" name="Shape 636"/>
            <p:cNvSpPr/>
            <p:nvPr/>
          </p:nvSpPr>
          <p:spPr>
            <a:xfrm>
              <a:off x="6885153" y="7021098"/>
              <a:ext cx="621122" cy="542018"/>
            </a:xfrm>
            <a:custGeom>
              <a:avLst/>
              <a:gdLst/>
              <a:ahLst/>
              <a:cxnLst/>
              <a:rect l="0" t="0" r="0" b="0"/>
              <a:pathLst>
                <a:path w="934" h="814" extrusionOk="0">
                  <a:moveTo>
                    <a:pt x="463" y="634"/>
                  </a:moveTo>
                  <a:lnTo>
                    <a:pt x="933" y="634"/>
                  </a:lnTo>
                  <a:lnTo>
                    <a:pt x="933" y="0"/>
                  </a:lnTo>
                  <a:lnTo>
                    <a:pt x="0" y="0"/>
                  </a:lnTo>
                  <a:lnTo>
                    <a:pt x="0" y="634"/>
                  </a:lnTo>
                  <a:lnTo>
                    <a:pt x="254" y="634"/>
                  </a:lnTo>
                  <a:lnTo>
                    <a:pt x="254" y="813"/>
                  </a:lnTo>
                  <a:lnTo>
                    <a:pt x="463" y="63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637" name="Shape 637"/>
          <p:cNvSpPr/>
          <p:nvPr/>
        </p:nvSpPr>
        <p:spPr>
          <a:xfrm>
            <a:off x="6018013" y="2214105"/>
            <a:ext cx="271008" cy="199228"/>
          </a:xfrm>
          <a:custGeom>
            <a:avLst/>
            <a:gdLst/>
            <a:ahLst/>
            <a:cxnLst/>
            <a:rect l="0" t="0" r="0" b="0"/>
            <a:pathLst>
              <a:path w="815" h="598" extrusionOk="0">
                <a:moveTo>
                  <a:pt x="0" y="597"/>
                </a:moveTo>
                <a:lnTo>
                  <a:pt x="90" y="0"/>
                </a:lnTo>
                <a:lnTo>
                  <a:pt x="724" y="0"/>
                </a:lnTo>
                <a:lnTo>
                  <a:pt x="814"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38" name="Shape 638"/>
          <p:cNvSpPr/>
          <p:nvPr/>
        </p:nvSpPr>
        <p:spPr>
          <a:xfrm>
            <a:off x="6018013" y="2411867"/>
            <a:ext cx="271008" cy="111333"/>
          </a:xfrm>
          <a:custGeom>
            <a:avLst/>
            <a:gdLst/>
            <a:ahLst/>
            <a:cxnLst/>
            <a:rect l="0" t="0" r="0" b="0"/>
            <a:pathLst>
              <a:path w="815" h="337" extrusionOk="0">
                <a:moveTo>
                  <a:pt x="239" y="0"/>
                </a:moveTo>
                <a:lnTo>
                  <a:pt x="239" y="0"/>
                </a:lnTo>
                <a:cubicBezTo>
                  <a:pt x="239" y="97"/>
                  <a:pt x="313" y="172"/>
                  <a:pt x="403" y="172"/>
                </a:cubicBezTo>
                <a:cubicBezTo>
                  <a:pt x="500" y="172"/>
                  <a:pt x="567" y="97"/>
                  <a:pt x="567" y="0"/>
                </a:cubicBezTo>
                <a:cubicBezTo>
                  <a:pt x="814" y="0"/>
                  <a:pt x="814" y="0"/>
                  <a:pt x="814" y="0"/>
                </a:cubicBezTo>
                <a:cubicBezTo>
                  <a:pt x="814" y="336"/>
                  <a:pt x="814" y="336"/>
                  <a:pt x="814" y="336"/>
                </a:cubicBezTo>
                <a:cubicBezTo>
                  <a:pt x="0" y="336"/>
                  <a:pt x="0" y="336"/>
                  <a:pt x="0" y="336"/>
                </a:cubicBezTo>
                <a:cubicBezTo>
                  <a:pt x="0" y="0"/>
                  <a:pt x="0" y="0"/>
                  <a:pt x="0" y="0"/>
                </a:cubicBezTo>
                <a:lnTo>
                  <a:pt x="239" y="0"/>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39" name="Shape 639"/>
          <p:cNvSpPr/>
          <p:nvPr/>
        </p:nvSpPr>
        <p:spPr>
          <a:xfrm>
            <a:off x="6656713" y="2214105"/>
            <a:ext cx="268078" cy="199228"/>
          </a:xfrm>
          <a:custGeom>
            <a:avLst/>
            <a:gdLst/>
            <a:ahLst/>
            <a:cxnLst/>
            <a:rect l="0" t="0" r="0" b="0"/>
            <a:pathLst>
              <a:path w="807" h="598" extrusionOk="0">
                <a:moveTo>
                  <a:pt x="0" y="597"/>
                </a:moveTo>
                <a:lnTo>
                  <a:pt x="89" y="0"/>
                </a:lnTo>
                <a:lnTo>
                  <a:pt x="716" y="0"/>
                </a:lnTo>
                <a:lnTo>
                  <a:pt x="806"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40" name="Shape 640"/>
          <p:cNvSpPr/>
          <p:nvPr/>
        </p:nvSpPr>
        <p:spPr>
          <a:xfrm>
            <a:off x="6656713" y="2411867"/>
            <a:ext cx="268078" cy="111333"/>
          </a:xfrm>
          <a:custGeom>
            <a:avLst/>
            <a:gdLst/>
            <a:ahLst/>
            <a:cxnLst/>
            <a:rect l="0" t="0" r="0" b="0"/>
            <a:pathLst>
              <a:path w="807" h="337" extrusionOk="0">
                <a:moveTo>
                  <a:pt x="239" y="0"/>
                </a:moveTo>
                <a:lnTo>
                  <a:pt x="239" y="0"/>
                </a:lnTo>
                <a:cubicBezTo>
                  <a:pt x="239" y="97"/>
                  <a:pt x="313" y="172"/>
                  <a:pt x="403" y="172"/>
                </a:cubicBezTo>
                <a:cubicBezTo>
                  <a:pt x="493" y="172"/>
                  <a:pt x="567" y="97"/>
                  <a:pt x="567" y="0"/>
                </a:cubicBezTo>
                <a:cubicBezTo>
                  <a:pt x="806" y="0"/>
                  <a:pt x="806" y="0"/>
                  <a:pt x="806" y="0"/>
                </a:cubicBezTo>
                <a:cubicBezTo>
                  <a:pt x="806" y="336"/>
                  <a:pt x="806" y="336"/>
                  <a:pt x="806" y="336"/>
                </a:cubicBezTo>
                <a:cubicBezTo>
                  <a:pt x="0" y="336"/>
                  <a:pt x="0" y="336"/>
                  <a:pt x="0" y="336"/>
                </a:cubicBezTo>
                <a:cubicBezTo>
                  <a:pt x="0" y="0"/>
                  <a:pt x="0" y="0"/>
                  <a:pt x="0" y="0"/>
                </a:cubicBezTo>
                <a:lnTo>
                  <a:pt x="239" y="0"/>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41" name="Shape 641"/>
          <p:cNvCxnSpPr/>
          <p:nvPr/>
        </p:nvCxnSpPr>
        <p:spPr>
          <a:xfrm>
            <a:off x="6691871" y="2362059"/>
            <a:ext cx="199228" cy="1466"/>
          </a:xfrm>
          <a:prstGeom prst="straightConnector1">
            <a:avLst/>
          </a:prstGeom>
          <a:noFill/>
          <a:ln w="34275" cap="flat" cmpd="sng">
            <a:solidFill>
              <a:schemeClr val="dk1"/>
            </a:solidFill>
            <a:prstDash val="solid"/>
            <a:round/>
            <a:headEnd type="none" w="med" len="med"/>
            <a:tailEnd type="none" w="med" len="med"/>
          </a:ln>
        </p:spPr>
      </p:cxnSp>
      <p:cxnSp>
        <p:nvCxnSpPr>
          <p:cNvPr id="642" name="Shape 642"/>
          <p:cNvCxnSpPr/>
          <p:nvPr/>
        </p:nvCxnSpPr>
        <p:spPr>
          <a:xfrm>
            <a:off x="6702125" y="2312253"/>
            <a:ext cx="178719" cy="1466"/>
          </a:xfrm>
          <a:prstGeom prst="straightConnector1">
            <a:avLst/>
          </a:prstGeom>
          <a:noFill/>
          <a:ln w="34275" cap="flat" cmpd="sng">
            <a:solidFill>
              <a:schemeClr val="dk1"/>
            </a:solidFill>
            <a:prstDash val="solid"/>
            <a:round/>
            <a:headEnd type="none" w="med" len="med"/>
            <a:tailEnd type="none" w="med" len="med"/>
          </a:ln>
        </p:spPr>
      </p:cxnSp>
      <p:cxnSp>
        <p:nvCxnSpPr>
          <p:cNvPr id="643" name="Shape 643"/>
          <p:cNvCxnSpPr/>
          <p:nvPr/>
        </p:nvCxnSpPr>
        <p:spPr>
          <a:xfrm>
            <a:off x="6710914" y="2262446"/>
            <a:ext cx="158211" cy="1466"/>
          </a:xfrm>
          <a:prstGeom prst="straightConnector1">
            <a:avLst/>
          </a:prstGeom>
          <a:noFill/>
          <a:ln w="34275" cap="flat" cmpd="sng">
            <a:solidFill>
              <a:schemeClr val="dk1"/>
            </a:solidFill>
            <a:prstDash val="solid"/>
            <a:round/>
            <a:headEnd type="none" w="med" len="med"/>
            <a:tailEnd type="none" w="med" len="med"/>
          </a:ln>
        </p:spPr>
      </p:cxnSp>
      <p:sp>
        <p:nvSpPr>
          <p:cNvPr id="644" name="Shape 644"/>
          <p:cNvSpPr/>
          <p:nvPr/>
        </p:nvSpPr>
        <p:spPr>
          <a:xfrm>
            <a:off x="1526598" y="2923121"/>
            <a:ext cx="271008" cy="208017"/>
          </a:xfrm>
          <a:custGeom>
            <a:avLst/>
            <a:gdLst/>
            <a:ahLst/>
            <a:cxnLst/>
            <a:rect l="0" t="0" r="0" b="0"/>
            <a:pathLst>
              <a:path w="814" h="628" extrusionOk="0">
                <a:moveTo>
                  <a:pt x="813" y="627"/>
                </a:moveTo>
                <a:lnTo>
                  <a:pt x="0" y="627"/>
                </a:lnTo>
                <a:lnTo>
                  <a:pt x="0" y="0"/>
                </a:lnTo>
                <a:lnTo>
                  <a:pt x="813" y="0"/>
                </a:lnTo>
                <a:lnTo>
                  <a:pt x="813" y="62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45" name="Shape 645"/>
          <p:cNvSpPr/>
          <p:nvPr/>
        </p:nvSpPr>
        <p:spPr>
          <a:xfrm>
            <a:off x="1579335" y="2882104"/>
            <a:ext cx="257825" cy="213877"/>
          </a:xfrm>
          <a:custGeom>
            <a:avLst/>
            <a:gdLst/>
            <a:ahLst/>
            <a:cxnLst/>
            <a:rect l="0" t="0" r="0" b="0"/>
            <a:pathLst>
              <a:path w="778" h="643" extrusionOk="0">
                <a:moveTo>
                  <a:pt x="0" y="75"/>
                </a:moveTo>
                <a:lnTo>
                  <a:pt x="0" y="0"/>
                </a:lnTo>
                <a:lnTo>
                  <a:pt x="777" y="0"/>
                </a:lnTo>
                <a:lnTo>
                  <a:pt x="777" y="642"/>
                </a:lnTo>
                <a:lnTo>
                  <a:pt x="702" y="642"/>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46" name="Shape 646"/>
          <p:cNvCxnSpPr/>
          <p:nvPr/>
        </p:nvCxnSpPr>
        <p:spPr>
          <a:xfrm>
            <a:off x="1526597" y="2962673"/>
            <a:ext cx="269544" cy="1466"/>
          </a:xfrm>
          <a:prstGeom prst="straightConnector1">
            <a:avLst/>
          </a:prstGeom>
          <a:noFill/>
          <a:ln w="34275" cap="flat" cmpd="sng">
            <a:solidFill>
              <a:schemeClr val="dk1"/>
            </a:solidFill>
            <a:prstDash val="solid"/>
            <a:round/>
            <a:headEnd type="none" w="med" len="med"/>
            <a:tailEnd type="none" w="med" len="med"/>
          </a:ln>
        </p:spPr>
      </p:cxnSp>
      <p:cxnSp>
        <p:nvCxnSpPr>
          <p:cNvPr id="647" name="Shape 647"/>
          <p:cNvCxnSpPr/>
          <p:nvPr/>
        </p:nvCxnSpPr>
        <p:spPr>
          <a:xfrm flipH="1">
            <a:off x="1550036" y="2942164"/>
            <a:ext cx="23438" cy="1466"/>
          </a:xfrm>
          <a:prstGeom prst="straightConnector1">
            <a:avLst/>
          </a:prstGeom>
          <a:noFill/>
          <a:ln w="34275" cap="flat" cmpd="sng">
            <a:solidFill>
              <a:schemeClr val="dk1"/>
            </a:solidFill>
            <a:prstDash val="solid"/>
            <a:round/>
            <a:headEnd type="none" w="med" len="med"/>
            <a:tailEnd type="none" w="med" len="med"/>
          </a:ln>
        </p:spPr>
      </p:cxnSp>
      <p:cxnSp>
        <p:nvCxnSpPr>
          <p:cNvPr id="648" name="Shape 648"/>
          <p:cNvCxnSpPr/>
          <p:nvPr/>
        </p:nvCxnSpPr>
        <p:spPr>
          <a:xfrm flipH="1">
            <a:off x="1591054" y="2942164"/>
            <a:ext cx="23438" cy="1466"/>
          </a:xfrm>
          <a:prstGeom prst="straightConnector1">
            <a:avLst/>
          </a:prstGeom>
          <a:noFill/>
          <a:ln w="34275" cap="flat" cmpd="sng">
            <a:solidFill>
              <a:schemeClr val="dk1"/>
            </a:solidFill>
            <a:prstDash val="solid"/>
            <a:round/>
            <a:headEnd type="none" w="med" len="med"/>
            <a:tailEnd type="none" w="med" len="med"/>
          </a:ln>
        </p:spPr>
      </p:cxnSp>
      <p:cxnSp>
        <p:nvCxnSpPr>
          <p:cNvPr id="649" name="Shape 649"/>
          <p:cNvCxnSpPr/>
          <p:nvPr/>
        </p:nvCxnSpPr>
        <p:spPr>
          <a:xfrm flipH="1">
            <a:off x="1632071" y="2942164"/>
            <a:ext cx="21973" cy="1466"/>
          </a:xfrm>
          <a:prstGeom prst="straightConnector1">
            <a:avLst/>
          </a:prstGeom>
          <a:noFill/>
          <a:ln w="34275" cap="flat" cmpd="sng">
            <a:solidFill>
              <a:schemeClr val="dk1"/>
            </a:solidFill>
            <a:prstDash val="solid"/>
            <a:round/>
            <a:headEnd type="none" w="med" len="med"/>
            <a:tailEnd type="none" w="med" len="med"/>
          </a:ln>
        </p:spPr>
      </p:cxnSp>
      <p:sp>
        <p:nvSpPr>
          <p:cNvPr id="650" name="Shape 650"/>
          <p:cNvSpPr/>
          <p:nvPr/>
        </p:nvSpPr>
        <p:spPr>
          <a:xfrm>
            <a:off x="893757" y="2860129"/>
            <a:ext cx="300307" cy="300307"/>
          </a:xfrm>
          <a:custGeom>
            <a:avLst/>
            <a:gdLst/>
            <a:ahLst/>
            <a:cxnLst/>
            <a:rect l="0" t="0" r="0" b="0"/>
            <a:pathLst>
              <a:path w="905" h="904" extrusionOk="0">
                <a:moveTo>
                  <a:pt x="448" y="0"/>
                </a:moveTo>
                <a:lnTo>
                  <a:pt x="0" y="455"/>
                </a:lnTo>
                <a:lnTo>
                  <a:pt x="135" y="455"/>
                </a:lnTo>
                <a:lnTo>
                  <a:pt x="135" y="903"/>
                </a:lnTo>
                <a:lnTo>
                  <a:pt x="314" y="903"/>
                </a:lnTo>
                <a:lnTo>
                  <a:pt x="314" y="664"/>
                </a:lnTo>
                <a:lnTo>
                  <a:pt x="553" y="664"/>
                </a:lnTo>
                <a:lnTo>
                  <a:pt x="553" y="903"/>
                </a:lnTo>
                <a:lnTo>
                  <a:pt x="732" y="903"/>
                </a:lnTo>
                <a:lnTo>
                  <a:pt x="732" y="455"/>
                </a:lnTo>
                <a:lnTo>
                  <a:pt x="904" y="455"/>
                </a:lnTo>
                <a:lnTo>
                  <a:pt x="448"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51" name="Shape 651"/>
          <p:cNvSpPr/>
          <p:nvPr/>
        </p:nvSpPr>
        <p:spPr>
          <a:xfrm>
            <a:off x="4079935" y="3490041"/>
            <a:ext cx="200694" cy="199228"/>
          </a:xfrm>
          <a:custGeom>
            <a:avLst/>
            <a:gdLst/>
            <a:ahLst/>
            <a:cxnLst/>
            <a:rect l="0" t="0" r="0" b="0"/>
            <a:pathLst>
              <a:path w="606" h="598" extrusionOk="0">
                <a:moveTo>
                  <a:pt x="605" y="299"/>
                </a:moveTo>
                <a:lnTo>
                  <a:pt x="605" y="299"/>
                </a:lnTo>
                <a:cubicBezTo>
                  <a:pt x="605" y="463"/>
                  <a:pt x="470" y="597"/>
                  <a:pt x="306" y="597"/>
                </a:cubicBezTo>
                <a:cubicBezTo>
                  <a:pt x="135" y="597"/>
                  <a:pt x="0" y="463"/>
                  <a:pt x="0" y="299"/>
                </a:cubicBezTo>
                <a:cubicBezTo>
                  <a:pt x="0" y="134"/>
                  <a:pt x="135" y="0"/>
                  <a:pt x="306" y="0"/>
                </a:cubicBezTo>
                <a:cubicBezTo>
                  <a:pt x="470" y="0"/>
                  <a:pt x="605" y="134"/>
                  <a:pt x="605" y="29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52" name="Shape 652"/>
          <p:cNvCxnSpPr/>
          <p:nvPr/>
        </p:nvCxnSpPr>
        <p:spPr>
          <a:xfrm>
            <a:off x="4251330" y="3658506"/>
            <a:ext cx="29299" cy="29299"/>
          </a:xfrm>
          <a:prstGeom prst="straightConnector1">
            <a:avLst/>
          </a:prstGeom>
          <a:noFill/>
          <a:ln w="34275" cap="flat" cmpd="sng">
            <a:solidFill>
              <a:schemeClr val="dk1"/>
            </a:solidFill>
            <a:prstDash val="solid"/>
            <a:round/>
            <a:headEnd type="none" w="med" len="med"/>
            <a:tailEnd type="none" w="med" len="med"/>
          </a:ln>
        </p:spPr>
      </p:cxnSp>
      <p:sp>
        <p:nvSpPr>
          <p:cNvPr id="653" name="Shape 653"/>
          <p:cNvSpPr/>
          <p:nvPr/>
        </p:nvSpPr>
        <p:spPr>
          <a:xfrm>
            <a:off x="4265980" y="3673155"/>
            <a:ext cx="124517" cy="127447"/>
          </a:xfrm>
          <a:custGeom>
            <a:avLst/>
            <a:gdLst/>
            <a:ahLst/>
            <a:cxnLst/>
            <a:rect l="0" t="0" r="0" b="0"/>
            <a:pathLst>
              <a:path w="374" h="382" extrusionOk="0">
                <a:moveTo>
                  <a:pt x="0" y="90"/>
                </a:moveTo>
                <a:lnTo>
                  <a:pt x="90" y="0"/>
                </a:lnTo>
                <a:lnTo>
                  <a:pt x="373" y="292"/>
                </a:lnTo>
                <a:lnTo>
                  <a:pt x="284" y="381"/>
                </a:lnTo>
                <a:lnTo>
                  <a:pt x="0"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54" name="Shape 654"/>
          <p:cNvCxnSpPr/>
          <p:nvPr/>
        </p:nvCxnSpPr>
        <p:spPr>
          <a:xfrm>
            <a:off x="4774303" y="3589655"/>
            <a:ext cx="89361" cy="1466"/>
          </a:xfrm>
          <a:prstGeom prst="straightConnector1">
            <a:avLst/>
          </a:prstGeom>
          <a:noFill/>
          <a:ln w="34275" cap="flat" cmpd="sng">
            <a:solidFill>
              <a:schemeClr val="dk1"/>
            </a:solidFill>
            <a:prstDash val="solid"/>
            <a:round/>
            <a:headEnd type="none" w="med" len="med"/>
            <a:tailEnd type="none" w="med" len="med"/>
          </a:ln>
        </p:spPr>
      </p:cxnSp>
      <p:sp>
        <p:nvSpPr>
          <p:cNvPr id="655" name="Shape 655"/>
          <p:cNvSpPr/>
          <p:nvPr/>
        </p:nvSpPr>
        <p:spPr>
          <a:xfrm>
            <a:off x="4720102" y="3490041"/>
            <a:ext cx="199228" cy="199228"/>
          </a:xfrm>
          <a:custGeom>
            <a:avLst/>
            <a:gdLst/>
            <a:ahLst/>
            <a:cxnLst/>
            <a:rect l="0" t="0" r="0" b="0"/>
            <a:pathLst>
              <a:path w="598" h="598" extrusionOk="0">
                <a:moveTo>
                  <a:pt x="597" y="299"/>
                </a:moveTo>
                <a:lnTo>
                  <a:pt x="597" y="299"/>
                </a:lnTo>
                <a:cubicBezTo>
                  <a:pt x="597" y="463"/>
                  <a:pt x="463" y="597"/>
                  <a:pt x="299" y="597"/>
                </a:cubicBezTo>
                <a:cubicBezTo>
                  <a:pt x="135" y="597"/>
                  <a:pt x="0" y="463"/>
                  <a:pt x="0" y="299"/>
                </a:cubicBezTo>
                <a:cubicBezTo>
                  <a:pt x="0" y="134"/>
                  <a:pt x="135" y="0"/>
                  <a:pt x="299" y="0"/>
                </a:cubicBezTo>
                <a:cubicBezTo>
                  <a:pt x="463" y="0"/>
                  <a:pt x="597" y="134"/>
                  <a:pt x="597" y="29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56" name="Shape 656"/>
          <p:cNvCxnSpPr/>
          <p:nvPr/>
        </p:nvCxnSpPr>
        <p:spPr>
          <a:xfrm>
            <a:off x="4888566" y="3658506"/>
            <a:ext cx="29299" cy="29299"/>
          </a:xfrm>
          <a:prstGeom prst="straightConnector1">
            <a:avLst/>
          </a:prstGeom>
          <a:noFill/>
          <a:ln w="34275" cap="flat" cmpd="sng">
            <a:solidFill>
              <a:schemeClr val="dk1"/>
            </a:solidFill>
            <a:prstDash val="solid"/>
            <a:round/>
            <a:headEnd type="none" w="med" len="med"/>
            <a:tailEnd type="none" w="med" len="med"/>
          </a:ln>
        </p:spPr>
      </p:cxnSp>
      <p:sp>
        <p:nvSpPr>
          <p:cNvPr id="657" name="Shape 657"/>
          <p:cNvSpPr/>
          <p:nvPr/>
        </p:nvSpPr>
        <p:spPr>
          <a:xfrm>
            <a:off x="4904681" y="3673155"/>
            <a:ext cx="125982" cy="127447"/>
          </a:xfrm>
          <a:custGeom>
            <a:avLst/>
            <a:gdLst/>
            <a:ahLst/>
            <a:cxnLst/>
            <a:rect l="0" t="0" r="0" b="0"/>
            <a:pathLst>
              <a:path w="381" h="382" extrusionOk="0">
                <a:moveTo>
                  <a:pt x="0" y="90"/>
                </a:moveTo>
                <a:lnTo>
                  <a:pt x="89" y="0"/>
                </a:lnTo>
                <a:lnTo>
                  <a:pt x="380" y="292"/>
                </a:lnTo>
                <a:lnTo>
                  <a:pt x="291" y="381"/>
                </a:lnTo>
                <a:lnTo>
                  <a:pt x="0"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58" name="Shape 658"/>
          <p:cNvCxnSpPr/>
          <p:nvPr/>
        </p:nvCxnSpPr>
        <p:spPr>
          <a:xfrm>
            <a:off x="5414469" y="3589655"/>
            <a:ext cx="89360" cy="1466"/>
          </a:xfrm>
          <a:prstGeom prst="straightConnector1">
            <a:avLst/>
          </a:prstGeom>
          <a:noFill/>
          <a:ln w="34275" cap="flat" cmpd="sng">
            <a:solidFill>
              <a:schemeClr val="dk1"/>
            </a:solidFill>
            <a:prstDash val="solid"/>
            <a:round/>
            <a:headEnd type="none" w="med" len="med"/>
            <a:tailEnd type="none" w="med" len="med"/>
          </a:ln>
        </p:spPr>
      </p:cxnSp>
      <p:cxnSp>
        <p:nvCxnSpPr>
          <p:cNvPr id="659" name="Shape 659"/>
          <p:cNvCxnSpPr/>
          <p:nvPr/>
        </p:nvCxnSpPr>
        <p:spPr>
          <a:xfrm>
            <a:off x="5459881" y="3544243"/>
            <a:ext cx="1466" cy="89360"/>
          </a:xfrm>
          <a:prstGeom prst="straightConnector1">
            <a:avLst/>
          </a:prstGeom>
          <a:noFill/>
          <a:ln w="34275" cap="flat" cmpd="sng">
            <a:solidFill>
              <a:schemeClr val="dk1"/>
            </a:solidFill>
            <a:prstDash val="solid"/>
            <a:round/>
            <a:headEnd type="none" w="med" len="med"/>
            <a:tailEnd type="none" w="med" len="med"/>
          </a:ln>
        </p:spPr>
      </p:cxnSp>
      <p:sp>
        <p:nvSpPr>
          <p:cNvPr id="660" name="Shape 660"/>
          <p:cNvSpPr/>
          <p:nvPr/>
        </p:nvSpPr>
        <p:spPr>
          <a:xfrm>
            <a:off x="5357337" y="3490041"/>
            <a:ext cx="200694" cy="199228"/>
          </a:xfrm>
          <a:custGeom>
            <a:avLst/>
            <a:gdLst/>
            <a:ahLst/>
            <a:cxnLst/>
            <a:rect l="0" t="0" r="0" b="0"/>
            <a:pathLst>
              <a:path w="606" h="598" extrusionOk="0">
                <a:moveTo>
                  <a:pt x="605" y="299"/>
                </a:moveTo>
                <a:lnTo>
                  <a:pt x="605" y="299"/>
                </a:lnTo>
                <a:cubicBezTo>
                  <a:pt x="605" y="463"/>
                  <a:pt x="471" y="597"/>
                  <a:pt x="306" y="597"/>
                </a:cubicBezTo>
                <a:cubicBezTo>
                  <a:pt x="135" y="597"/>
                  <a:pt x="0" y="463"/>
                  <a:pt x="0" y="299"/>
                </a:cubicBezTo>
                <a:cubicBezTo>
                  <a:pt x="0" y="134"/>
                  <a:pt x="135" y="0"/>
                  <a:pt x="306" y="0"/>
                </a:cubicBezTo>
                <a:cubicBezTo>
                  <a:pt x="471" y="0"/>
                  <a:pt x="605" y="134"/>
                  <a:pt x="605" y="29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61" name="Shape 661"/>
          <p:cNvCxnSpPr/>
          <p:nvPr/>
        </p:nvCxnSpPr>
        <p:spPr>
          <a:xfrm>
            <a:off x="5528732" y="3658506"/>
            <a:ext cx="29299" cy="29299"/>
          </a:xfrm>
          <a:prstGeom prst="straightConnector1">
            <a:avLst/>
          </a:prstGeom>
          <a:noFill/>
          <a:ln w="34275" cap="flat" cmpd="sng">
            <a:solidFill>
              <a:schemeClr val="dk1"/>
            </a:solidFill>
            <a:prstDash val="solid"/>
            <a:round/>
            <a:headEnd type="none" w="med" len="med"/>
            <a:tailEnd type="none" w="med" len="med"/>
          </a:ln>
        </p:spPr>
      </p:cxnSp>
      <p:sp>
        <p:nvSpPr>
          <p:cNvPr id="662" name="Shape 662"/>
          <p:cNvSpPr/>
          <p:nvPr/>
        </p:nvSpPr>
        <p:spPr>
          <a:xfrm>
            <a:off x="5543382" y="3673155"/>
            <a:ext cx="124517" cy="127447"/>
          </a:xfrm>
          <a:custGeom>
            <a:avLst/>
            <a:gdLst/>
            <a:ahLst/>
            <a:cxnLst/>
            <a:rect l="0" t="0" r="0" b="0"/>
            <a:pathLst>
              <a:path w="375" h="382" extrusionOk="0">
                <a:moveTo>
                  <a:pt x="0" y="90"/>
                </a:moveTo>
                <a:lnTo>
                  <a:pt x="90" y="0"/>
                </a:lnTo>
                <a:lnTo>
                  <a:pt x="374" y="292"/>
                </a:lnTo>
                <a:lnTo>
                  <a:pt x="284" y="381"/>
                </a:lnTo>
                <a:lnTo>
                  <a:pt x="0"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63" name="Shape 663"/>
          <p:cNvSpPr/>
          <p:nvPr/>
        </p:nvSpPr>
        <p:spPr>
          <a:xfrm>
            <a:off x="6111767" y="3614558"/>
            <a:ext cx="79105" cy="39552"/>
          </a:xfrm>
          <a:custGeom>
            <a:avLst/>
            <a:gdLst/>
            <a:ahLst/>
            <a:cxnLst/>
            <a:rect l="0" t="0" r="0" b="0"/>
            <a:pathLst>
              <a:path w="239" h="121" extrusionOk="0">
                <a:moveTo>
                  <a:pt x="0" y="120"/>
                </a:moveTo>
                <a:lnTo>
                  <a:pt x="119" y="0"/>
                </a:lnTo>
                <a:lnTo>
                  <a:pt x="238" y="12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64" name="Shape 664"/>
          <p:cNvCxnSpPr/>
          <p:nvPr/>
        </p:nvCxnSpPr>
        <p:spPr>
          <a:xfrm>
            <a:off x="6151318" y="3614558"/>
            <a:ext cx="1466" cy="161141"/>
          </a:xfrm>
          <a:prstGeom prst="straightConnector1">
            <a:avLst/>
          </a:prstGeom>
          <a:noFill/>
          <a:ln w="34275" cap="flat" cmpd="sng">
            <a:solidFill>
              <a:schemeClr val="dk1"/>
            </a:solidFill>
            <a:prstDash val="solid"/>
            <a:round/>
            <a:headEnd type="none" w="med" len="med"/>
            <a:tailEnd type="none" w="med" len="med"/>
          </a:ln>
        </p:spPr>
      </p:cxnSp>
      <p:sp>
        <p:nvSpPr>
          <p:cNvPr id="665" name="Shape 665"/>
          <p:cNvSpPr/>
          <p:nvPr/>
        </p:nvSpPr>
        <p:spPr>
          <a:xfrm>
            <a:off x="5997503" y="3514945"/>
            <a:ext cx="310561" cy="178719"/>
          </a:xfrm>
          <a:custGeom>
            <a:avLst/>
            <a:gdLst/>
            <a:ahLst/>
            <a:cxnLst/>
            <a:rect l="0" t="0" r="0" b="0"/>
            <a:pathLst>
              <a:path w="934" h="538" extrusionOk="0">
                <a:moveTo>
                  <a:pt x="344" y="537"/>
                </a:moveTo>
                <a:lnTo>
                  <a:pt x="0" y="537"/>
                </a:lnTo>
                <a:lnTo>
                  <a:pt x="0" y="0"/>
                </a:lnTo>
                <a:lnTo>
                  <a:pt x="933" y="0"/>
                </a:lnTo>
                <a:lnTo>
                  <a:pt x="933" y="537"/>
                </a:lnTo>
                <a:lnTo>
                  <a:pt x="582" y="53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66" name="Shape 666"/>
          <p:cNvSpPr/>
          <p:nvPr/>
        </p:nvSpPr>
        <p:spPr>
          <a:xfrm>
            <a:off x="6751932" y="3736146"/>
            <a:ext cx="79105" cy="39553"/>
          </a:xfrm>
          <a:custGeom>
            <a:avLst/>
            <a:gdLst/>
            <a:ahLst/>
            <a:cxnLst/>
            <a:rect l="0" t="0" r="0" b="0"/>
            <a:pathLst>
              <a:path w="239" h="120" extrusionOk="0">
                <a:moveTo>
                  <a:pt x="238" y="0"/>
                </a:moveTo>
                <a:lnTo>
                  <a:pt x="119" y="119"/>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67" name="Shape 667"/>
          <p:cNvCxnSpPr/>
          <p:nvPr/>
        </p:nvCxnSpPr>
        <p:spPr>
          <a:xfrm rot="10800000" flipH="1">
            <a:off x="6791485" y="3613093"/>
            <a:ext cx="1465" cy="164070"/>
          </a:xfrm>
          <a:prstGeom prst="straightConnector1">
            <a:avLst/>
          </a:prstGeom>
          <a:noFill/>
          <a:ln w="34275" cap="flat" cmpd="sng">
            <a:solidFill>
              <a:schemeClr val="dk1"/>
            </a:solidFill>
            <a:prstDash val="solid"/>
            <a:round/>
            <a:headEnd type="none" w="med" len="med"/>
            <a:tailEnd type="none" w="med" len="med"/>
          </a:ln>
        </p:spPr>
      </p:cxnSp>
      <p:sp>
        <p:nvSpPr>
          <p:cNvPr id="668" name="Shape 668"/>
          <p:cNvSpPr/>
          <p:nvPr/>
        </p:nvSpPr>
        <p:spPr>
          <a:xfrm>
            <a:off x="6634739" y="3514945"/>
            <a:ext cx="310561" cy="178719"/>
          </a:xfrm>
          <a:custGeom>
            <a:avLst/>
            <a:gdLst/>
            <a:ahLst/>
            <a:cxnLst/>
            <a:rect l="0" t="0" r="0" b="0"/>
            <a:pathLst>
              <a:path w="934" h="538" extrusionOk="0">
                <a:moveTo>
                  <a:pt x="351" y="537"/>
                </a:moveTo>
                <a:lnTo>
                  <a:pt x="0" y="537"/>
                </a:lnTo>
                <a:lnTo>
                  <a:pt x="0" y="0"/>
                </a:lnTo>
                <a:lnTo>
                  <a:pt x="933" y="0"/>
                </a:lnTo>
                <a:lnTo>
                  <a:pt x="933" y="537"/>
                </a:lnTo>
                <a:lnTo>
                  <a:pt x="589" y="53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69" name="Shape 669"/>
          <p:cNvCxnSpPr/>
          <p:nvPr/>
        </p:nvCxnSpPr>
        <p:spPr>
          <a:xfrm flipH="1">
            <a:off x="971397" y="4174155"/>
            <a:ext cx="142097" cy="1465"/>
          </a:xfrm>
          <a:prstGeom prst="straightConnector1">
            <a:avLst/>
          </a:prstGeom>
          <a:noFill/>
          <a:ln w="34275" cap="flat" cmpd="sng">
            <a:solidFill>
              <a:schemeClr val="dk1"/>
            </a:solidFill>
            <a:prstDash val="solid"/>
            <a:round/>
            <a:headEnd type="none" w="med" len="med"/>
            <a:tailEnd type="none" w="med" len="med"/>
          </a:ln>
        </p:spPr>
      </p:cxnSp>
      <p:sp>
        <p:nvSpPr>
          <p:cNvPr id="670" name="Shape 670"/>
          <p:cNvSpPr/>
          <p:nvPr/>
        </p:nvSpPr>
        <p:spPr>
          <a:xfrm>
            <a:off x="889362" y="4174155"/>
            <a:ext cx="310561" cy="238780"/>
          </a:xfrm>
          <a:custGeom>
            <a:avLst/>
            <a:gdLst/>
            <a:ahLst/>
            <a:cxnLst/>
            <a:rect l="0" t="0" r="0" b="0"/>
            <a:pathLst>
              <a:path w="934" h="718" extrusionOk="0">
                <a:moveTo>
                  <a:pt x="165" y="0"/>
                </a:moveTo>
                <a:lnTo>
                  <a:pt x="0" y="0"/>
                </a:lnTo>
                <a:lnTo>
                  <a:pt x="0" y="717"/>
                </a:lnTo>
                <a:lnTo>
                  <a:pt x="933" y="717"/>
                </a:lnTo>
                <a:lnTo>
                  <a:pt x="933" y="0"/>
                </a:lnTo>
                <a:lnTo>
                  <a:pt x="762"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1" name="Shape 671"/>
          <p:cNvSpPr/>
          <p:nvPr/>
        </p:nvSpPr>
        <p:spPr>
          <a:xfrm>
            <a:off x="943564" y="4155110"/>
            <a:ext cx="29299" cy="39553"/>
          </a:xfrm>
          <a:custGeom>
            <a:avLst/>
            <a:gdLst/>
            <a:ahLst/>
            <a:cxnLst/>
            <a:rect l="0" t="0" r="0" b="0"/>
            <a:pathLst>
              <a:path w="90" h="120" extrusionOk="0">
                <a:moveTo>
                  <a:pt x="0" y="119"/>
                </a:moveTo>
                <a:lnTo>
                  <a:pt x="0" y="0"/>
                </a:lnTo>
                <a:lnTo>
                  <a:pt x="89" y="0"/>
                </a:lnTo>
                <a:lnTo>
                  <a:pt x="89" y="119"/>
                </a:lnTo>
                <a:lnTo>
                  <a:pt x="0" y="11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2" name="Shape 672"/>
          <p:cNvSpPr/>
          <p:nvPr/>
        </p:nvSpPr>
        <p:spPr>
          <a:xfrm>
            <a:off x="1112028" y="4155110"/>
            <a:ext cx="30764" cy="39553"/>
          </a:xfrm>
          <a:custGeom>
            <a:avLst/>
            <a:gdLst/>
            <a:ahLst/>
            <a:cxnLst/>
            <a:rect l="0" t="0" r="0" b="0"/>
            <a:pathLst>
              <a:path w="91" h="120" extrusionOk="0">
                <a:moveTo>
                  <a:pt x="0" y="119"/>
                </a:moveTo>
                <a:lnTo>
                  <a:pt x="0" y="0"/>
                </a:lnTo>
                <a:lnTo>
                  <a:pt x="90" y="0"/>
                </a:lnTo>
                <a:lnTo>
                  <a:pt x="90" y="119"/>
                </a:lnTo>
                <a:lnTo>
                  <a:pt x="0" y="11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3" name="Shape 673"/>
          <p:cNvSpPr/>
          <p:nvPr/>
        </p:nvSpPr>
        <p:spPr>
          <a:xfrm>
            <a:off x="934775" y="4244470"/>
            <a:ext cx="49807" cy="49807"/>
          </a:xfrm>
          <a:custGeom>
            <a:avLst/>
            <a:gdLst/>
            <a:ahLst/>
            <a:cxnLst/>
            <a:rect l="0" t="0" r="0" b="0"/>
            <a:pathLst>
              <a:path w="150" h="151" extrusionOk="0">
                <a:moveTo>
                  <a:pt x="149" y="150"/>
                </a:moveTo>
                <a:lnTo>
                  <a:pt x="0" y="150"/>
                </a:lnTo>
                <a:lnTo>
                  <a:pt x="0" y="0"/>
                </a:lnTo>
                <a:lnTo>
                  <a:pt x="149" y="0"/>
                </a:lnTo>
                <a:lnTo>
                  <a:pt x="149" y="15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4" name="Shape 674"/>
          <p:cNvSpPr/>
          <p:nvPr/>
        </p:nvSpPr>
        <p:spPr>
          <a:xfrm>
            <a:off x="934775" y="4333830"/>
            <a:ext cx="49807" cy="49807"/>
          </a:xfrm>
          <a:custGeom>
            <a:avLst/>
            <a:gdLst/>
            <a:ahLst/>
            <a:cxnLst/>
            <a:rect l="0" t="0" r="0" b="0"/>
            <a:pathLst>
              <a:path w="150" h="150" extrusionOk="0">
                <a:moveTo>
                  <a:pt x="149" y="149"/>
                </a:moveTo>
                <a:lnTo>
                  <a:pt x="0" y="149"/>
                </a:lnTo>
                <a:lnTo>
                  <a:pt x="0" y="0"/>
                </a:lnTo>
                <a:lnTo>
                  <a:pt x="149" y="0"/>
                </a:lnTo>
                <a:lnTo>
                  <a:pt x="149" y="14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5" name="Shape 675"/>
          <p:cNvSpPr/>
          <p:nvPr/>
        </p:nvSpPr>
        <p:spPr>
          <a:xfrm>
            <a:off x="1103239" y="4244470"/>
            <a:ext cx="52737" cy="49807"/>
          </a:xfrm>
          <a:custGeom>
            <a:avLst/>
            <a:gdLst/>
            <a:ahLst/>
            <a:cxnLst/>
            <a:rect l="0" t="0" r="0" b="0"/>
            <a:pathLst>
              <a:path w="158" h="151" extrusionOk="0">
                <a:moveTo>
                  <a:pt x="157" y="150"/>
                </a:moveTo>
                <a:lnTo>
                  <a:pt x="0" y="150"/>
                </a:lnTo>
                <a:lnTo>
                  <a:pt x="0" y="0"/>
                </a:lnTo>
                <a:lnTo>
                  <a:pt x="157" y="0"/>
                </a:lnTo>
                <a:lnTo>
                  <a:pt x="157" y="15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6" name="Shape 676"/>
          <p:cNvSpPr/>
          <p:nvPr/>
        </p:nvSpPr>
        <p:spPr>
          <a:xfrm>
            <a:off x="1103239" y="4333830"/>
            <a:ext cx="52737" cy="49807"/>
          </a:xfrm>
          <a:custGeom>
            <a:avLst/>
            <a:gdLst/>
            <a:ahLst/>
            <a:cxnLst/>
            <a:rect l="0" t="0" r="0" b="0"/>
            <a:pathLst>
              <a:path w="158" h="150" extrusionOk="0">
                <a:moveTo>
                  <a:pt x="157" y="149"/>
                </a:moveTo>
                <a:lnTo>
                  <a:pt x="0" y="149"/>
                </a:lnTo>
                <a:lnTo>
                  <a:pt x="0" y="0"/>
                </a:lnTo>
                <a:lnTo>
                  <a:pt x="157" y="0"/>
                </a:lnTo>
                <a:lnTo>
                  <a:pt x="157" y="14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7" name="Shape 677"/>
          <p:cNvSpPr/>
          <p:nvPr/>
        </p:nvSpPr>
        <p:spPr>
          <a:xfrm>
            <a:off x="1018274" y="4244470"/>
            <a:ext cx="49807" cy="49807"/>
          </a:xfrm>
          <a:custGeom>
            <a:avLst/>
            <a:gdLst/>
            <a:ahLst/>
            <a:cxnLst/>
            <a:rect l="0" t="0" r="0" b="0"/>
            <a:pathLst>
              <a:path w="150" h="151" extrusionOk="0">
                <a:moveTo>
                  <a:pt x="149" y="150"/>
                </a:moveTo>
                <a:lnTo>
                  <a:pt x="0" y="150"/>
                </a:lnTo>
                <a:lnTo>
                  <a:pt x="0" y="0"/>
                </a:lnTo>
                <a:lnTo>
                  <a:pt x="149" y="0"/>
                </a:lnTo>
                <a:lnTo>
                  <a:pt x="149" y="15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78" name="Shape 678"/>
          <p:cNvSpPr/>
          <p:nvPr/>
        </p:nvSpPr>
        <p:spPr>
          <a:xfrm>
            <a:off x="1018274" y="4333830"/>
            <a:ext cx="49807" cy="49807"/>
          </a:xfrm>
          <a:custGeom>
            <a:avLst/>
            <a:gdLst/>
            <a:ahLst/>
            <a:cxnLst/>
            <a:rect l="0" t="0" r="0" b="0"/>
            <a:pathLst>
              <a:path w="150" h="150" extrusionOk="0">
                <a:moveTo>
                  <a:pt x="149" y="149"/>
                </a:moveTo>
                <a:lnTo>
                  <a:pt x="0" y="149"/>
                </a:lnTo>
                <a:lnTo>
                  <a:pt x="0" y="0"/>
                </a:lnTo>
                <a:lnTo>
                  <a:pt x="149" y="0"/>
                </a:lnTo>
                <a:lnTo>
                  <a:pt x="149" y="14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79" name="Shape 679"/>
          <p:cNvCxnSpPr/>
          <p:nvPr/>
        </p:nvCxnSpPr>
        <p:spPr>
          <a:xfrm>
            <a:off x="889362" y="4215172"/>
            <a:ext cx="310561" cy="1465"/>
          </a:xfrm>
          <a:prstGeom prst="straightConnector1">
            <a:avLst/>
          </a:prstGeom>
          <a:noFill/>
          <a:ln w="34275" cap="flat" cmpd="sng">
            <a:solidFill>
              <a:schemeClr val="dk1"/>
            </a:solidFill>
            <a:prstDash val="solid"/>
            <a:round/>
            <a:headEnd type="none" w="med" len="med"/>
            <a:tailEnd type="none" w="med" len="med"/>
          </a:ln>
        </p:spPr>
      </p:cxnSp>
      <p:sp>
        <p:nvSpPr>
          <p:cNvPr id="680" name="Shape 680"/>
          <p:cNvSpPr/>
          <p:nvPr/>
        </p:nvSpPr>
        <p:spPr>
          <a:xfrm>
            <a:off x="1608633" y="4127277"/>
            <a:ext cx="149421" cy="152351"/>
          </a:xfrm>
          <a:custGeom>
            <a:avLst/>
            <a:gdLst/>
            <a:ahLst/>
            <a:cxnLst/>
            <a:rect l="0" t="0" r="0" b="0"/>
            <a:pathLst>
              <a:path w="449" h="457" extrusionOk="0">
                <a:moveTo>
                  <a:pt x="448" y="232"/>
                </a:moveTo>
                <a:lnTo>
                  <a:pt x="448" y="232"/>
                </a:lnTo>
                <a:cubicBezTo>
                  <a:pt x="448" y="351"/>
                  <a:pt x="343" y="456"/>
                  <a:pt x="224" y="456"/>
                </a:cubicBezTo>
                <a:cubicBezTo>
                  <a:pt x="97" y="456"/>
                  <a:pt x="0" y="351"/>
                  <a:pt x="0" y="232"/>
                </a:cubicBezTo>
                <a:cubicBezTo>
                  <a:pt x="0" y="105"/>
                  <a:pt x="97" y="0"/>
                  <a:pt x="224" y="0"/>
                </a:cubicBezTo>
                <a:cubicBezTo>
                  <a:pt x="343" y="0"/>
                  <a:pt x="448" y="105"/>
                  <a:pt x="448" y="232"/>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81" name="Shape 681"/>
          <p:cNvSpPr/>
          <p:nvPr/>
        </p:nvSpPr>
        <p:spPr>
          <a:xfrm>
            <a:off x="1633537" y="4155111"/>
            <a:ext cx="49807" cy="49807"/>
          </a:xfrm>
          <a:custGeom>
            <a:avLst/>
            <a:gdLst/>
            <a:ahLst/>
            <a:cxnLst/>
            <a:rect l="0" t="0" r="0" b="0"/>
            <a:pathLst>
              <a:path w="150" h="150" extrusionOk="0">
                <a:moveTo>
                  <a:pt x="0" y="149"/>
                </a:moveTo>
                <a:lnTo>
                  <a:pt x="0" y="149"/>
                </a:lnTo>
                <a:cubicBezTo>
                  <a:pt x="0" y="67"/>
                  <a:pt x="67" y="0"/>
                  <a:pt x="149"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682" name="Shape 682"/>
          <p:cNvCxnSpPr/>
          <p:nvPr/>
        </p:nvCxnSpPr>
        <p:spPr>
          <a:xfrm rot="10800000" flipH="1">
            <a:off x="1683342" y="4276699"/>
            <a:ext cx="1466" cy="167000"/>
          </a:xfrm>
          <a:prstGeom prst="straightConnector1">
            <a:avLst/>
          </a:prstGeom>
          <a:noFill/>
          <a:ln w="34275" cap="flat" cmpd="sng">
            <a:solidFill>
              <a:schemeClr val="dk1"/>
            </a:solidFill>
            <a:prstDash val="solid"/>
            <a:round/>
            <a:headEnd type="none" w="med" len="med"/>
            <a:tailEnd type="none" w="med" len="med"/>
          </a:ln>
        </p:spPr>
      </p:cxnSp>
      <p:cxnSp>
        <p:nvCxnSpPr>
          <p:cNvPr id="683" name="Shape 683"/>
          <p:cNvCxnSpPr/>
          <p:nvPr/>
        </p:nvCxnSpPr>
        <p:spPr>
          <a:xfrm rot="10800000" flipH="1">
            <a:off x="2320580" y="4301600"/>
            <a:ext cx="1465" cy="142097"/>
          </a:xfrm>
          <a:prstGeom prst="straightConnector1">
            <a:avLst/>
          </a:prstGeom>
          <a:noFill/>
          <a:ln w="34275" cap="flat" cmpd="sng">
            <a:solidFill>
              <a:schemeClr val="dk1"/>
            </a:solidFill>
            <a:prstDash val="solid"/>
            <a:round/>
            <a:headEnd type="none" w="med" len="med"/>
            <a:tailEnd type="none" w="med" len="med"/>
          </a:ln>
        </p:spPr>
      </p:cxnSp>
      <p:sp>
        <p:nvSpPr>
          <p:cNvPr id="684" name="Shape 684"/>
          <p:cNvSpPr/>
          <p:nvPr/>
        </p:nvSpPr>
        <p:spPr>
          <a:xfrm>
            <a:off x="2235615" y="4127277"/>
            <a:ext cx="84965" cy="177253"/>
          </a:xfrm>
          <a:custGeom>
            <a:avLst/>
            <a:gdLst/>
            <a:ahLst/>
            <a:cxnLst/>
            <a:rect l="0" t="0" r="0" b="0"/>
            <a:pathLst>
              <a:path w="254" h="532" extrusionOk="0">
                <a:moveTo>
                  <a:pt x="253" y="0"/>
                </a:moveTo>
                <a:lnTo>
                  <a:pt x="104" y="0"/>
                </a:lnTo>
                <a:lnTo>
                  <a:pt x="104" y="68"/>
                </a:lnTo>
                <a:lnTo>
                  <a:pt x="179" y="127"/>
                </a:lnTo>
                <a:lnTo>
                  <a:pt x="149" y="381"/>
                </a:lnTo>
                <a:lnTo>
                  <a:pt x="15" y="441"/>
                </a:lnTo>
                <a:lnTo>
                  <a:pt x="0" y="531"/>
                </a:lnTo>
                <a:lnTo>
                  <a:pt x="253" y="531"/>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85" name="Shape 685"/>
          <p:cNvSpPr/>
          <p:nvPr/>
        </p:nvSpPr>
        <p:spPr>
          <a:xfrm>
            <a:off x="2320580" y="4127277"/>
            <a:ext cx="84965" cy="177253"/>
          </a:xfrm>
          <a:custGeom>
            <a:avLst/>
            <a:gdLst/>
            <a:ahLst/>
            <a:cxnLst/>
            <a:rect l="0" t="0" r="0" b="0"/>
            <a:pathLst>
              <a:path w="255" h="532" extrusionOk="0">
                <a:moveTo>
                  <a:pt x="0" y="0"/>
                </a:moveTo>
                <a:lnTo>
                  <a:pt x="150" y="0"/>
                </a:lnTo>
                <a:lnTo>
                  <a:pt x="150" y="68"/>
                </a:lnTo>
                <a:lnTo>
                  <a:pt x="75" y="127"/>
                </a:lnTo>
                <a:lnTo>
                  <a:pt x="105" y="381"/>
                </a:lnTo>
                <a:lnTo>
                  <a:pt x="239" y="441"/>
                </a:lnTo>
                <a:lnTo>
                  <a:pt x="254" y="531"/>
                </a:lnTo>
                <a:lnTo>
                  <a:pt x="0" y="531"/>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86" name="Shape 686"/>
          <p:cNvSpPr/>
          <p:nvPr/>
        </p:nvSpPr>
        <p:spPr>
          <a:xfrm>
            <a:off x="2890429" y="4127277"/>
            <a:ext cx="139167" cy="306166"/>
          </a:xfrm>
          <a:custGeom>
            <a:avLst/>
            <a:gdLst/>
            <a:ahLst/>
            <a:cxnLst/>
            <a:rect l="0" t="0" r="0" b="0"/>
            <a:pathLst>
              <a:path w="419" h="920" extrusionOk="0">
                <a:moveTo>
                  <a:pt x="0" y="0"/>
                </a:moveTo>
                <a:lnTo>
                  <a:pt x="418" y="0"/>
                </a:lnTo>
                <a:lnTo>
                  <a:pt x="418" y="919"/>
                </a:lnTo>
                <a:lnTo>
                  <a:pt x="209" y="710"/>
                </a:lnTo>
                <a:lnTo>
                  <a:pt x="0" y="919"/>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687" name="Shape 687"/>
          <p:cNvGrpSpPr/>
          <p:nvPr/>
        </p:nvGrpSpPr>
        <p:grpSpPr>
          <a:xfrm>
            <a:off x="3498367" y="4122883"/>
            <a:ext cx="206552" cy="320816"/>
            <a:chOff x="6993559" y="8245765"/>
            <a:chExt cx="413103" cy="641631"/>
          </a:xfrm>
        </p:grpSpPr>
        <p:cxnSp>
          <p:nvCxnSpPr>
            <p:cNvPr id="688" name="Shape 688"/>
            <p:cNvCxnSpPr/>
            <p:nvPr/>
          </p:nvCxnSpPr>
          <p:spPr>
            <a:xfrm>
              <a:off x="6993559" y="8245765"/>
              <a:ext cx="2929" cy="641631"/>
            </a:xfrm>
            <a:prstGeom prst="straightConnector1">
              <a:avLst/>
            </a:prstGeom>
            <a:noFill/>
            <a:ln w="34275" cap="flat" cmpd="sng">
              <a:solidFill>
                <a:schemeClr val="dk1"/>
              </a:solidFill>
              <a:prstDash val="solid"/>
              <a:round/>
              <a:headEnd type="none" w="med" len="med"/>
              <a:tailEnd type="none" w="med" len="med"/>
            </a:ln>
          </p:spPr>
        </p:cxnSp>
        <p:sp>
          <p:nvSpPr>
            <p:cNvPr id="689" name="Shape 689"/>
            <p:cNvSpPr/>
            <p:nvPr/>
          </p:nvSpPr>
          <p:spPr>
            <a:xfrm>
              <a:off x="6993559" y="8310220"/>
              <a:ext cx="413103" cy="237317"/>
            </a:xfrm>
            <a:custGeom>
              <a:avLst/>
              <a:gdLst/>
              <a:ahLst/>
              <a:cxnLst/>
              <a:rect l="0" t="0" r="0" b="0"/>
              <a:pathLst>
                <a:path w="621" h="359" extrusionOk="0">
                  <a:moveTo>
                    <a:pt x="0" y="0"/>
                  </a:moveTo>
                  <a:lnTo>
                    <a:pt x="620" y="0"/>
                  </a:lnTo>
                  <a:lnTo>
                    <a:pt x="523" y="179"/>
                  </a:lnTo>
                  <a:lnTo>
                    <a:pt x="620" y="358"/>
                  </a:lnTo>
                  <a:lnTo>
                    <a:pt x="0" y="358"/>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cxnSp>
        <p:nvCxnSpPr>
          <p:cNvPr id="690" name="Shape 690"/>
          <p:cNvCxnSpPr/>
          <p:nvPr/>
        </p:nvCxnSpPr>
        <p:spPr>
          <a:xfrm>
            <a:off x="4110700" y="4122883"/>
            <a:ext cx="1465" cy="320816"/>
          </a:xfrm>
          <a:prstGeom prst="straightConnector1">
            <a:avLst/>
          </a:prstGeom>
          <a:noFill/>
          <a:ln w="34275" cap="flat" cmpd="sng">
            <a:solidFill>
              <a:schemeClr val="dk1"/>
            </a:solidFill>
            <a:prstDash val="solid"/>
            <a:round/>
            <a:headEnd type="none" w="med" len="med"/>
            <a:tailEnd type="none" w="med" len="med"/>
          </a:ln>
        </p:spPr>
      </p:cxnSp>
      <p:sp>
        <p:nvSpPr>
          <p:cNvPr id="691" name="Shape 691"/>
          <p:cNvSpPr/>
          <p:nvPr/>
        </p:nvSpPr>
        <p:spPr>
          <a:xfrm>
            <a:off x="4207384" y="4155110"/>
            <a:ext cx="153815" cy="143562"/>
          </a:xfrm>
          <a:custGeom>
            <a:avLst/>
            <a:gdLst/>
            <a:ahLst/>
            <a:cxnLst/>
            <a:rect l="0" t="0" r="0" b="0"/>
            <a:pathLst>
              <a:path w="464" h="433" extrusionOk="0">
                <a:moveTo>
                  <a:pt x="89" y="0"/>
                </a:moveTo>
                <a:lnTo>
                  <a:pt x="0" y="74"/>
                </a:lnTo>
                <a:lnTo>
                  <a:pt x="0" y="432"/>
                </a:lnTo>
                <a:lnTo>
                  <a:pt x="463" y="432"/>
                </a:lnTo>
                <a:lnTo>
                  <a:pt x="373" y="253"/>
                </a:lnTo>
                <a:lnTo>
                  <a:pt x="463" y="74"/>
                </a:lnTo>
                <a:lnTo>
                  <a:pt x="0" y="74"/>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2" name="Shape 692"/>
          <p:cNvSpPr/>
          <p:nvPr/>
        </p:nvSpPr>
        <p:spPr>
          <a:xfrm>
            <a:off x="4110700" y="4155110"/>
            <a:ext cx="125982" cy="118659"/>
          </a:xfrm>
          <a:custGeom>
            <a:avLst/>
            <a:gdLst/>
            <a:ahLst/>
            <a:cxnLst/>
            <a:rect l="0" t="0" r="0" b="0"/>
            <a:pathLst>
              <a:path w="381" h="359" extrusionOk="0">
                <a:moveTo>
                  <a:pt x="291" y="358"/>
                </a:moveTo>
                <a:lnTo>
                  <a:pt x="0" y="358"/>
                </a:lnTo>
                <a:lnTo>
                  <a:pt x="0" y="0"/>
                </a:lnTo>
                <a:lnTo>
                  <a:pt x="380" y="0"/>
                </a:lnTo>
                <a:lnTo>
                  <a:pt x="380" y="74"/>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3" name="Shape 693"/>
          <p:cNvSpPr/>
          <p:nvPr/>
        </p:nvSpPr>
        <p:spPr>
          <a:xfrm>
            <a:off x="4720102" y="4229821"/>
            <a:ext cx="290053" cy="120123"/>
          </a:xfrm>
          <a:custGeom>
            <a:avLst/>
            <a:gdLst/>
            <a:ahLst/>
            <a:cxnLst/>
            <a:rect l="0" t="0" r="0" b="0"/>
            <a:pathLst>
              <a:path w="874" h="360" extrusionOk="0">
                <a:moveTo>
                  <a:pt x="0" y="0"/>
                </a:moveTo>
                <a:lnTo>
                  <a:pt x="0" y="359"/>
                </a:lnTo>
                <a:lnTo>
                  <a:pt x="873" y="359"/>
                </a:lnTo>
                <a:lnTo>
                  <a:pt x="873"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4" name="Shape 694"/>
          <p:cNvSpPr/>
          <p:nvPr/>
        </p:nvSpPr>
        <p:spPr>
          <a:xfrm>
            <a:off x="5010154" y="4259119"/>
            <a:ext cx="20509" cy="60061"/>
          </a:xfrm>
          <a:custGeom>
            <a:avLst/>
            <a:gdLst/>
            <a:ahLst/>
            <a:cxnLst/>
            <a:rect l="0" t="0" r="0" b="0"/>
            <a:pathLst>
              <a:path w="61" h="180" extrusionOk="0">
                <a:moveTo>
                  <a:pt x="0" y="0"/>
                </a:moveTo>
                <a:lnTo>
                  <a:pt x="60" y="0"/>
                </a:lnTo>
                <a:lnTo>
                  <a:pt x="60" y="179"/>
                </a:lnTo>
                <a:lnTo>
                  <a:pt x="0" y="17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5" name="Shape 695"/>
          <p:cNvSpPr/>
          <p:nvPr/>
        </p:nvSpPr>
        <p:spPr>
          <a:xfrm>
            <a:off x="4740611" y="4248865"/>
            <a:ext cx="64456" cy="79105"/>
          </a:xfrm>
          <a:custGeom>
            <a:avLst/>
            <a:gdLst/>
            <a:ahLst/>
            <a:cxnLst/>
            <a:rect l="0" t="0" r="0" b="0"/>
            <a:pathLst>
              <a:path w="195" h="240" extrusionOk="0">
                <a:moveTo>
                  <a:pt x="194" y="239"/>
                </a:moveTo>
                <a:lnTo>
                  <a:pt x="0" y="239"/>
                </a:lnTo>
                <a:lnTo>
                  <a:pt x="0" y="0"/>
                </a:lnTo>
                <a:lnTo>
                  <a:pt x="134" y="0"/>
                </a:lnTo>
                <a:lnTo>
                  <a:pt x="194" y="23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6" name="Shape 696"/>
          <p:cNvSpPr/>
          <p:nvPr/>
        </p:nvSpPr>
        <p:spPr>
          <a:xfrm>
            <a:off x="5357337" y="4229821"/>
            <a:ext cx="290053" cy="120123"/>
          </a:xfrm>
          <a:custGeom>
            <a:avLst/>
            <a:gdLst/>
            <a:ahLst/>
            <a:cxnLst/>
            <a:rect l="0" t="0" r="0" b="0"/>
            <a:pathLst>
              <a:path w="875" h="360" extrusionOk="0">
                <a:moveTo>
                  <a:pt x="0" y="0"/>
                </a:moveTo>
                <a:lnTo>
                  <a:pt x="0" y="359"/>
                </a:lnTo>
                <a:lnTo>
                  <a:pt x="874" y="359"/>
                </a:lnTo>
                <a:lnTo>
                  <a:pt x="874"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7" name="Shape 697"/>
          <p:cNvSpPr/>
          <p:nvPr/>
        </p:nvSpPr>
        <p:spPr>
          <a:xfrm>
            <a:off x="5647390" y="4259119"/>
            <a:ext cx="20509" cy="60061"/>
          </a:xfrm>
          <a:custGeom>
            <a:avLst/>
            <a:gdLst/>
            <a:ahLst/>
            <a:cxnLst/>
            <a:rect l="0" t="0" r="0" b="0"/>
            <a:pathLst>
              <a:path w="61" h="180" extrusionOk="0">
                <a:moveTo>
                  <a:pt x="0" y="0"/>
                </a:moveTo>
                <a:lnTo>
                  <a:pt x="60" y="0"/>
                </a:lnTo>
                <a:lnTo>
                  <a:pt x="60" y="179"/>
                </a:lnTo>
                <a:lnTo>
                  <a:pt x="0" y="17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8" name="Shape 698"/>
          <p:cNvSpPr/>
          <p:nvPr/>
        </p:nvSpPr>
        <p:spPr>
          <a:xfrm>
            <a:off x="5377846" y="4248865"/>
            <a:ext cx="142097" cy="79105"/>
          </a:xfrm>
          <a:custGeom>
            <a:avLst/>
            <a:gdLst/>
            <a:ahLst/>
            <a:cxnLst/>
            <a:rect l="0" t="0" r="0" b="0"/>
            <a:pathLst>
              <a:path w="427" h="240" extrusionOk="0">
                <a:moveTo>
                  <a:pt x="426" y="239"/>
                </a:moveTo>
                <a:lnTo>
                  <a:pt x="0" y="239"/>
                </a:lnTo>
                <a:lnTo>
                  <a:pt x="0" y="0"/>
                </a:lnTo>
                <a:lnTo>
                  <a:pt x="366" y="0"/>
                </a:lnTo>
                <a:lnTo>
                  <a:pt x="426" y="23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699" name="Shape 699"/>
          <p:cNvSpPr/>
          <p:nvPr/>
        </p:nvSpPr>
        <p:spPr>
          <a:xfrm>
            <a:off x="5997503" y="4229821"/>
            <a:ext cx="290053" cy="120123"/>
          </a:xfrm>
          <a:custGeom>
            <a:avLst/>
            <a:gdLst/>
            <a:ahLst/>
            <a:cxnLst/>
            <a:rect l="0" t="0" r="0" b="0"/>
            <a:pathLst>
              <a:path w="875" h="360" extrusionOk="0">
                <a:moveTo>
                  <a:pt x="0" y="0"/>
                </a:moveTo>
                <a:lnTo>
                  <a:pt x="0" y="359"/>
                </a:lnTo>
                <a:lnTo>
                  <a:pt x="874" y="359"/>
                </a:lnTo>
                <a:lnTo>
                  <a:pt x="874"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0" name="Shape 700"/>
          <p:cNvSpPr/>
          <p:nvPr/>
        </p:nvSpPr>
        <p:spPr>
          <a:xfrm>
            <a:off x="6287556" y="4259119"/>
            <a:ext cx="20509" cy="60061"/>
          </a:xfrm>
          <a:custGeom>
            <a:avLst/>
            <a:gdLst/>
            <a:ahLst/>
            <a:cxnLst/>
            <a:rect l="0" t="0" r="0" b="0"/>
            <a:pathLst>
              <a:path w="60" h="180" extrusionOk="0">
                <a:moveTo>
                  <a:pt x="0" y="0"/>
                </a:moveTo>
                <a:lnTo>
                  <a:pt x="59" y="0"/>
                </a:lnTo>
                <a:lnTo>
                  <a:pt x="59" y="179"/>
                </a:lnTo>
                <a:lnTo>
                  <a:pt x="0" y="17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1" name="Shape 701"/>
          <p:cNvSpPr/>
          <p:nvPr/>
        </p:nvSpPr>
        <p:spPr>
          <a:xfrm>
            <a:off x="6018013" y="4248865"/>
            <a:ext cx="250499" cy="79105"/>
          </a:xfrm>
          <a:custGeom>
            <a:avLst/>
            <a:gdLst/>
            <a:ahLst/>
            <a:cxnLst/>
            <a:rect l="0" t="0" r="0" b="0"/>
            <a:pathLst>
              <a:path w="755" h="240" extrusionOk="0">
                <a:moveTo>
                  <a:pt x="754" y="239"/>
                </a:moveTo>
                <a:lnTo>
                  <a:pt x="0" y="239"/>
                </a:lnTo>
                <a:lnTo>
                  <a:pt x="0" y="0"/>
                </a:lnTo>
                <a:lnTo>
                  <a:pt x="754" y="0"/>
                </a:lnTo>
                <a:lnTo>
                  <a:pt x="754" y="23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2" name="Shape 702"/>
          <p:cNvSpPr/>
          <p:nvPr/>
        </p:nvSpPr>
        <p:spPr>
          <a:xfrm>
            <a:off x="6634739" y="4229821"/>
            <a:ext cx="290053" cy="120123"/>
          </a:xfrm>
          <a:custGeom>
            <a:avLst/>
            <a:gdLst/>
            <a:ahLst/>
            <a:cxnLst/>
            <a:rect l="0" t="0" r="0" b="0"/>
            <a:pathLst>
              <a:path w="874" h="360" extrusionOk="0">
                <a:moveTo>
                  <a:pt x="0" y="0"/>
                </a:moveTo>
                <a:lnTo>
                  <a:pt x="0" y="359"/>
                </a:lnTo>
                <a:lnTo>
                  <a:pt x="873" y="359"/>
                </a:lnTo>
                <a:lnTo>
                  <a:pt x="873"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3" name="Shape 703"/>
          <p:cNvSpPr/>
          <p:nvPr/>
        </p:nvSpPr>
        <p:spPr>
          <a:xfrm>
            <a:off x="6924791" y="4259119"/>
            <a:ext cx="20509" cy="60061"/>
          </a:xfrm>
          <a:custGeom>
            <a:avLst/>
            <a:gdLst/>
            <a:ahLst/>
            <a:cxnLst/>
            <a:rect l="0" t="0" r="0" b="0"/>
            <a:pathLst>
              <a:path w="61" h="180" extrusionOk="0">
                <a:moveTo>
                  <a:pt x="0" y="0"/>
                </a:moveTo>
                <a:lnTo>
                  <a:pt x="60" y="0"/>
                </a:lnTo>
                <a:lnTo>
                  <a:pt x="60" y="179"/>
                </a:lnTo>
                <a:lnTo>
                  <a:pt x="0" y="17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4" name="Shape 704"/>
          <p:cNvSpPr/>
          <p:nvPr/>
        </p:nvSpPr>
        <p:spPr>
          <a:xfrm>
            <a:off x="6656713" y="4248865"/>
            <a:ext cx="247570" cy="79105"/>
          </a:xfrm>
          <a:custGeom>
            <a:avLst/>
            <a:gdLst/>
            <a:ahLst/>
            <a:cxnLst/>
            <a:rect l="0" t="0" r="0" b="0"/>
            <a:pathLst>
              <a:path w="747" h="240" extrusionOk="0">
                <a:moveTo>
                  <a:pt x="746" y="239"/>
                </a:moveTo>
                <a:lnTo>
                  <a:pt x="0" y="239"/>
                </a:lnTo>
                <a:lnTo>
                  <a:pt x="0" y="0"/>
                </a:lnTo>
                <a:lnTo>
                  <a:pt x="746" y="0"/>
                </a:lnTo>
                <a:lnTo>
                  <a:pt x="746" y="23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5" name="Shape 705"/>
          <p:cNvSpPr/>
          <p:nvPr/>
        </p:nvSpPr>
        <p:spPr>
          <a:xfrm>
            <a:off x="6741678" y="4273769"/>
            <a:ext cx="70316" cy="30763"/>
          </a:xfrm>
          <a:custGeom>
            <a:avLst/>
            <a:gdLst/>
            <a:ahLst/>
            <a:cxnLst/>
            <a:rect l="0" t="0" r="0" b="0"/>
            <a:pathLst>
              <a:path w="210" h="91" extrusionOk="0">
                <a:moveTo>
                  <a:pt x="0" y="45"/>
                </a:moveTo>
                <a:lnTo>
                  <a:pt x="104" y="0"/>
                </a:lnTo>
                <a:lnTo>
                  <a:pt x="104" y="90"/>
                </a:lnTo>
                <a:lnTo>
                  <a:pt x="209" y="4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6" name="Shape 706"/>
          <p:cNvSpPr/>
          <p:nvPr/>
        </p:nvSpPr>
        <p:spPr>
          <a:xfrm>
            <a:off x="4705452" y="4752794"/>
            <a:ext cx="339859" cy="339859"/>
          </a:xfrm>
          <a:custGeom>
            <a:avLst/>
            <a:gdLst/>
            <a:ahLst/>
            <a:cxnLst/>
            <a:rect l="0" t="0" r="0" b="0"/>
            <a:pathLst>
              <a:path w="1024" h="1023" extrusionOk="0">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07" name="Shape 707"/>
          <p:cNvSpPr/>
          <p:nvPr/>
        </p:nvSpPr>
        <p:spPr>
          <a:xfrm>
            <a:off x="4873917" y="4846548"/>
            <a:ext cx="1466" cy="109869"/>
          </a:xfrm>
          <a:custGeom>
            <a:avLst/>
            <a:gdLst/>
            <a:ahLst/>
            <a:cxnLst/>
            <a:rect l="0" t="0" r="0" b="0"/>
            <a:pathLst>
              <a:path w="1" h="330" extrusionOk="0">
                <a:moveTo>
                  <a:pt x="0" y="0"/>
                </a:moveTo>
                <a:lnTo>
                  <a:pt x="0" y="329"/>
                </a:lnTo>
                <a:lnTo>
                  <a:pt x="0" y="0"/>
                </a:lnTo>
              </a:path>
            </a:pathLst>
          </a:custGeom>
          <a:solidFill>
            <a:srgbClr val="010101"/>
          </a:solidFill>
          <a:ln w="34275" cap="flat" cmpd="sng">
            <a:solidFill>
              <a:srgbClr val="01010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08" name="Shape 708"/>
          <p:cNvCxnSpPr/>
          <p:nvPr/>
        </p:nvCxnSpPr>
        <p:spPr>
          <a:xfrm>
            <a:off x="4873917" y="4846548"/>
            <a:ext cx="1466" cy="109869"/>
          </a:xfrm>
          <a:prstGeom prst="straightConnector1">
            <a:avLst/>
          </a:prstGeom>
          <a:noFill/>
          <a:ln w="34275" cap="flat" cmpd="sng">
            <a:solidFill>
              <a:schemeClr val="dk1"/>
            </a:solidFill>
            <a:prstDash val="solid"/>
            <a:round/>
            <a:headEnd type="none" w="med" len="med"/>
            <a:tailEnd type="none" w="med" len="med"/>
          </a:ln>
        </p:spPr>
      </p:cxnSp>
      <p:sp>
        <p:nvSpPr>
          <p:cNvPr id="709" name="Shape 709"/>
          <p:cNvSpPr/>
          <p:nvPr/>
        </p:nvSpPr>
        <p:spPr>
          <a:xfrm>
            <a:off x="4873917" y="4975460"/>
            <a:ext cx="1466" cy="23438"/>
          </a:xfrm>
          <a:custGeom>
            <a:avLst/>
            <a:gdLst/>
            <a:ahLst/>
            <a:cxnLst/>
            <a:rect l="0" t="0" r="0" b="0"/>
            <a:pathLst>
              <a:path w="1" h="69" extrusionOk="0">
                <a:moveTo>
                  <a:pt x="0" y="0"/>
                </a:moveTo>
                <a:lnTo>
                  <a:pt x="0" y="68"/>
                </a:lnTo>
                <a:lnTo>
                  <a:pt x="0" y="0"/>
                </a:lnTo>
              </a:path>
            </a:pathLst>
          </a:custGeom>
          <a:solidFill>
            <a:srgbClr val="010101"/>
          </a:solidFill>
          <a:ln w="34275" cap="flat" cmpd="sng">
            <a:solidFill>
              <a:srgbClr val="01010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10" name="Shape 710"/>
          <p:cNvCxnSpPr/>
          <p:nvPr/>
        </p:nvCxnSpPr>
        <p:spPr>
          <a:xfrm>
            <a:off x="4873917" y="4975461"/>
            <a:ext cx="1466" cy="21974"/>
          </a:xfrm>
          <a:prstGeom prst="straightConnector1">
            <a:avLst/>
          </a:prstGeom>
          <a:noFill/>
          <a:ln w="34275" cap="flat" cmpd="sng">
            <a:solidFill>
              <a:schemeClr val="dk1"/>
            </a:solidFill>
            <a:prstDash val="solid"/>
            <a:round/>
            <a:headEnd type="none" w="med" len="med"/>
            <a:tailEnd type="none" w="med" len="med"/>
          </a:ln>
        </p:spPr>
      </p:cxnSp>
      <p:sp>
        <p:nvSpPr>
          <p:cNvPr id="711" name="Shape 711"/>
          <p:cNvSpPr/>
          <p:nvPr/>
        </p:nvSpPr>
        <p:spPr>
          <a:xfrm>
            <a:off x="5342688" y="4752794"/>
            <a:ext cx="339859" cy="339859"/>
          </a:xfrm>
          <a:custGeom>
            <a:avLst/>
            <a:gdLst/>
            <a:ahLst/>
            <a:cxnLst/>
            <a:rect l="0" t="0" r="0" b="0"/>
            <a:pathLst>
              <a:path w="1023" h="1023" extrusionOk="0">
                <a:moveTo>
                  <a:pt x="843" y="179"/>
                </a:moveTo>
                <a:lnTo>
                  <a:pt x="843" y="179"/>
                </a:lnTo>
                <a:cubicBezTo>
                  <a:pt x="1022" y="365"/>
                  <a:pt x="1022" y="656"/>
                  <a:pt x="843" y="836"/>
                </a:cubicBezTo>
                <a:cubicBezTo>
                  <a:pt x="664" y="1022"/>
                  <a:pt x="365" y="1022"/>
                  <a:pt x="186" y="836"/>
                </a:cubicBezTo>
                <a:cubicBezTo>
                  <a:pt x="0" y="656"/>
                  <a:pt x="0" y="365"/>
                  <a:pt x="186" y="179"/>
                </a:cubicBezTo>
                <a:cubicBezTo>
                  <a:pt x="365" y="0"/>
                  <a:pt x="664" y="0"/>
                  <a:pt x="843"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12" name="Shape 712"/>
          <p:cNvSpPr/>
          <p:nvPr/>
        </p:nvSpPr>
        <p:spPr>
          <a:xfrm>
            <a:off x="5503828" y="4975460"/>
            <a:ext cx="1466" cy="23438"/>
          </a:xfrm>
          <a:custGeom>
            <a:avLst/>
            <a:gdLst/>
            <a:ahLst/>
            <a:cxnLst/>
            <a:rect l="0" t="0" r="0" b="0"/>
            <a:pathLst>
              <a:path w="1" h="69" extrusionOk="0">
                <a:moveTo>
                  <a:pt x="0" y="0"/>
                </a:moveTo>
                <a:lnTo>
                  <a:pt x="0" y="68"/>
                </a:lnTo>
                <a:lnTo>
                  <a:pt x="0" y="0"/>
                </a:lnTo>
              </a:path>
            </a:pathLst>
          </a:custGeom>
          <a:solidFill>
            <a:srgbClr val="010101"/>
          </a:solidFill>
          <a:ln w="34275" cap="flat" cmpd="sng">
            <a:solidFill>
              <a:srgbClr val="01010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13" name="Shape 713"/>
          <p:cNvCxnSpPr/>
          <p:nvPr/>
        </p:nvCxnSpPr>
        <p:spPr>
          <a:xfrm>
            <a:off x="5503828" y="4975461"/>
            <a:ext cx="1466" cy="21974"/>
          </a:xfrm>
          <a:prstGeom prst="straightConnector1">
            <a:avLst/>
          </a:prstGeom>
          <a:noFill/>
          <a:ln w="34275" cap="flat" cmpd="sng">
            <a:solidFill>
              <a:schemeClr val="dk1"/>
            </a:solidFill>
            <a:prstDash val="solid"/>
            <a:round/>
            <a:headEnd type="none" w="med" len="med"/>
            <a:tailEnd type="none" w="med" len="med"/>
          </a:ln>
        </p:spPr>
      </p:cxnSp>
      <p:sp>
        <p:nvSpPr>
          <p:cNvPr id="714" name="Shape 714"/>
          <p:cNvSpPr/>
          <p:nvPr/>
        </p:nvSpPr>
        <p:spPr>
          <a:xfrm>
            <a:off x="5474531" y="4842154"/>
            <a:ext cx="79105" cy="114263"/>
          </a:xfrm>
          <a:custGeom>
            <a:avLst/>
            <a:gdLst/>
            <a:ahLst/>
            <a:cxnLst/>
            <a:rect l="0" t="0" r="0" b="0"/>
            <a:pathLst>
              <a:path w="240" h="345" extrusionOk="0">
                <a:moveTo>
                  <a:pt x="0" y="75"/>
                </a:moveTo>
                <a:lnTo>
                  <a:pt x="0" y="75"/>
                </a:lnTo>
                <a:cubicBezTo>
                  <a:pt x="0" y="30"/>
                  <a:pt x="30" y="0"/>
                  <a:pt x="120" y="0"/>
                </a:cubicBezTo>
                <a:cubicBezTo>
                  <a:pt x="194" y="0"/>
                  <a:pt x="239" y="45"/>
                  <a:pt x="239" y="105"/>
                </a:cubicBezTo>
                <a:cubicBezTo>
                  <a:pt x="239" y="164"/>
                  <a:pt x="150" y="209"/>
                  <a:pt x="150" y="209"/>
                </a:cubicBezTo>
                <a:cubicBezTo>
                  <a:pt x="150" y="209"/>
                  <a:pt x="90" y="239"/>
                  <a:pt x="90" y="329"/>
                </a:cubicBezTo>
                <a:cubicBezTo>
                  <a:pt x="90" y="344"/>
                  <a:pt x="90" y="344"/>
                  <a:pt x="90" y="3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15" name="Shape 715"/>
          <p:cNvSpPr/>
          <p:nvPr/>
        </p:nvSpPr>
        <p:spPr>
          <a:xfrm>
            <a:off x="5982854" y="4752794"/>
            <a:ext cx="339859" cy="339859"/>
          </a:xfrm>
          <a:custGeom>
            <a:avLst/>
            <a:gdLst/>
            <a:ahLst/>
            <a:cxnLst/>
            <a:rect l="0" t="0" r="0" b="0"/>
            <a:pathLst>
              <a:path w="1024" h="1023" extrusionOk="0">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16" name="Shape 716"/>
          <p:cNvCxnSpPr/>
          <p:nvPr/>
        </p:nvCxnSpPr>
        <p:spPr>
          <a:xfrm>
            <a:off x="6042915" y="4812856"/>
            <a:ext cx="218273" cy="218272"/>
          </a:xfrm>
          <a:prstGeom prst="straightConnector1">
            <a:avLst/>
          </a:prstGeom>
          <a:noFill/>
          <a:ln w="34275" cap="flat" cmpd="sng">
            <a:solidFill>
              <a:schemeClr val="dk1"/>
            </a:solidFill>
            <a:prstDash val="solid"/>
            <a:round/>
            <a:headEnd type="none" w="med" len="med"/>
            <a:tailEnd type="none" w="med" len="med"/>
          </a:ln>
        </p:spPr>
      </p:cxnSp>
      <p:sp>
        <p:nvSpPr>
          <p:cNvPr id="717" name="Shape 717"/>
          <p:cNvSpPr/>
          <p:nvPr/>
        </p:nvSpPr>
        <p:spPr>
          <a:xfrm>
            <a:off x="6620090" y="4752794"/>
            <a:ext cx="339859" cy="339859"/>
          </a:xfrm>
          <a:custGeom>
            <a:avLst/>
            <a:gdLst/>
            <a:ahLst/>
            <a:cxnLst/>
            <a:rect l="0" t="0" r="0" b="0"/>
            <a:pathLst>
              <a:path w="1024" h="1023" extrusionOk="0">
                <a:moveTo>
                  <a:pt x="843" y="179"/>
                </a:moveTo>
                <a:lnTo>
                  <a:pt x="843" y="179"/>
                </a:lnTo>
                <a:cubicBezTo>
                  <a:pt x="1023" y="365"/>
                  <a:pt x="1023" y="656"/>
                  <a:pt x="843" y="836"/>
                </a:cubicBezTo>
                <a:cubicBezTo>
                  <a:pt x="664" y="1022"/>
                  <a:pt x="366" y="1022"/>
                  <a:pt x="187" y="836"/>
                </a:cubicBezTo>
                <a:cubicBezTo>
                  <a:pt x="0" y="656"/>
                  <a:pt x="0" y="365"/>
                  <a:pt x="187" y="179"/>
                </a:cubicBezTo>
                <a:cubicBezTo>
                  <a:pt x="366" y="0"/>
                  <a:pt x="664" y="0"/>
                  <a:pt x="843"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18" name="Shape 718"/>
          <p:cNvSpPr/>
          <p:nvPr/>
        </p:nvSpPr>
        <p:spPr>
          <a:xfrm>
            <a:off x="6791485" y="4886100"/>
            <a:ext cx="1465" cy="111333"/>
          </a:xfrm>
          <a:custGeom>
            <a:avLst/>
            <a:gdLst/>
            <a:ahLst/>
            <a:cxnLst/>
            <a:rect l="0" t="0" r="0" b="0"/>
            <a:pathLst>
              <a:path w="1" h="337" extrusionOk="0">
                <a:moveTo>
                  <a:pt x="0" y="336"/>
                </a:moveTo>
                <a:lnTo>
                  <a:pt x="0" y="0"/>
                </a:lnTo>
                <a:lnTo>
                  <a:pt x="0" y="336"/>
                </a:lnTo>
              </a:path>
            </a:pathLst>
          </a:custGeom>
          <a:solidFill>
            <a:srgbClr val="010101"/>
          </a:solidFill>
          <a:ln w="34275" cap="flat" cmpd="sng">
            <a:solidFill>
              <a:srgbClr val="01010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19" name="Shape 719"/>
          <p:cNvCxnSpPr/>
          <p:nvPr/>
        </p:nvCxnSpPr>
        <p:spPr>
          <a:xfrm rot="10800000" flipH="1">
            <a:off x="6791485" y="4886101"/>
            <a:ext cx="1465" cy="114263"/>
          </a:xfrm>
          <a:prstGeom prst="straightConnector1">
            <a:avLst/>
          </a:prstGeom>
          <a:noFill/>
          <a:ln w="34275" cap="flat" cmpd="sng">
            <a:solidFill>
              <a:schemeClr val="dk1"/>
            </a:solidFill>
            <a:prstDash val="solid"/>
            <a:round/>
            <a:headEnd type="none" w="med" len="med"/>
            <a:tailEnd type="none" w="med" len="med"/>
          </a:ln>
        </p:spPr>
      </p:cxnSp>
      <p:sp>
        <p:nvSpPr>
          <p:cNvPr id="720" name="Shape 720"/>
          <p:cNvSpPr/>
          <p:nvPr/>
        </p:nvSpPr>
        <p:spPr>
          <a:xfrm>
            <a:off x="6791485" y="4846547"/>
            <a:ext cx="1465" cy="20509"/>
          </a:xfrm>
          <a:custGeom>
            <a:avLst/>
            <a:gdLst/>
            <a:ahLst/>
            <a:cxnLst/>
            <a:rect l="0" t="0" r="0" b="0"/>
            <a:pathLst>
              <a:path w="1" h="61" extrusionOk="0">
                <a:moveTo>
                  <a:pt x="0" y="60"/>
                </a:moveTo>
                <a:lnTo>
                  <a:pt x="0" y="0"/>
                </a:lnTo>
                <a:lnTo>
                  <a:pt x="0" y="60"/>
                </a:lnTo>
              </a:path>
            </a:pathLst>
          </a:custGeom>
          <a:solidFill>
            <a:srgbClr val="010101"/>
          </a:solidFill>
          <a:ln w="34275" cap="flat" cmpd="sng">
            <a:solidFill>
              <a:srgbClr val="01010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21" name="Shape 721"/>
          <p:cNvCxnSpPr/>
          <p:nvPr/>
        </p:nvCxnSpPr>
        <p:spPr>
          <a:xfrm rot="10800000" flipH="1">
            <a:off x="6791485" y="4845083"/>
            <a:ext cx="1465" cy="23438"/>
          </a:xfrm>
          <a:prstGeom prst="straightConnector1">
            <a:avLst/>
          </a:prstGeom>
          <a:noFill/>
          <a:ln w="34275" cap="flat" cmpd="sng">
            <a:solidFill>
              <a:schemeClr val="dk1"/>
            </a:solidFill>
            <a:prstDash val="solid"/>
            <a:round/>
            <a:headEnd type="none" w="med" len="med"/>
            <a:tailEnd type="none" w="med" len="med"/>
          </a:ln>
        </p:spPr>
      </p:cxnSp>
      <p:grpSp>
        <p:nvGrpSpPr>
          <p:cNvPr id="722" name="Shape 722"/>
          <p:cNvGrpSpPr/>
          <p:nvPr/>
        </p:nvGrpSpPr>
        <p:grpSpPr>
          <a:xfrm>
            <a:off x="914266" y="5406143"/>
            <a:ext cx="265149" cy="307633"/>
            <a:chOff x="1825356" y="10812285"/>
            <a:chExt cx="530297" cy="615266"/>
          </a:xfrm>
        </p:grpSpPr>
        <p:cxnSp>
          <p:nvCxnSpPr>
            <p:cNvPr id="723" name="Shape 723"/>
            <p:cNvCxnSpPr/>
            <p:nvPr/>
          </p:nvCxnSpPr>
          <p:spPr>
            <a:xfrm>
              <a:off x="2083180" y="10932411"/>
              <a:ext cx="2929" cy="495140"/>
            </a:xfrm>
            <a:prstGeom prst="straightConnector1">
              <a:avLst/>
            </a:prstGeom>
            <a:noFill/>
            <a:ln w="34275" cap="flat" cmpd="sng">
              <a:solidFill>
                <a:schemeClr val="dk1"/>
              </a:solidFill>
              <a:prstDash val="solid"/>
              <a:round/>
              <a:headEnd type="none" w="med" len="med"/>
              <a:tailEnd type="none" w="med" len="med"/>
            </a:ln>
          </p:spPr>
        </p:cxnSp>
        <p:sp>
          <p:nvSpPr>
            <p:cNvPr id="724" name="Shape 724"/>
            <p:cNvSpPr/>
            <p:nvPr/>
          </p:nvSpPr>
          <p:spPr>
            <a:xfrm>
              <a:off x="1825356" y="11269339"/>
              <a:ext cx="128911" cy="99613"/>
            </a:xfrm>
            <a:custGeom>
              <a:avLst/>
              <a:gdLst/>
              <a:ahLst/>
              <a:cxnLst/>
              <a:rect l="0" t="0" r="0" b="0"/>
              <a:pathLst>
                <a:path w="195" h="150" extrusionOk="0">
                  <a:moveTo>
                    <a:pt x="194" y="45"/>
                  </a:moveTo>
                  <a:lnTo>
                    <a:pt x="45" y="0"/>
                  </a:lnTo>
                  <a:lnTo>
                    <a:pt x="0"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25" name="Shape 725"/>
            <p:cNvSpPr/>
            <p:nvPr/>
          </p:nvSpPr>
          <p:spPr>
            <a:xfrm>
              <a:off x="2212093" y="11269339"/>
              <a:ext cx="143560" cy="99613"/>
            </a:xfrm>
            <a:custGeom>
              <a:avLst/>
              <a:gdLst/>
              <a:ahLst/>
              <a:cxnLst/>
              <a:rect l="0" t="0" r="0" b="0"/>
              <a:pathLst>
                <a:path w="218" h="150" extrusionOk="0">
                  <a:moveTo>
                    <a:pt x="0" y="45"/>
                  </a:moveTo>
                  <a:lnTo>
                    <a:pt x="157" y="0"/>
                  </a:lnTo>
                  <a:lnTo>
                    <a:pt x="217" y="14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26" name="Shape 726"/>
            <p:cNvSpPr/>
            <p:nvPr/>
          </p:nvSpPr>
          <p:spPr>
            <a:xfrm>
              <a:off x="1854654" y="11269339"/>
              <a:ext cx="457052" cy="158210"/>
            </a:xfrm>
            <a:custGeom>
              <a:avLst/>
              <a:gdLst/>
              <a:ahLst/>
              <a:cxnLst/>
              <a:rect l="0" t="0" r="0" b="0"/>
              <a:pathLst>
                <a:path w="688" h="240" extrusionOk="0">
                  <a:moveTo>
                    <a:pt x="687" y="0"/>
                  </a:moveTo>
                  <a:lnTo>
                    <a:pt x="687" y="0"/>
                  </a:lnTo>
                  <a:cubicBezTo>
                    <a:pt x="642" y="142"/>
                    <a:pt x="507" y="239"/>
                    <a:pt x="343" y="239"/>
                  </a:cubicBezTo>
                  <a:cubicBezTo>
                    <a:pt x="186" y="239"/>
                    <a:pt x="52" y="142"/>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27" name="Shape 727"/>
            <p:cNvCxnSpPr/>
            <p:nvPr/>
          </p:nvCxnSpPr>
          <p:spPr>
            <a:xfrm>
              <a:off x="1995285" y="10973427"/>
              <a:ext cx="178719" cy="2929"/>
            </a:xfrm>
            <a:prstGeom prst="straightConnector1">
              <a:avLst/>
            </a:prstGeom>
            <a:noFill/>
            <a:ln w="34275" cap="flat" cmpd="sng">
              <a:solidFill>
                <a:schemeClr val="dk1"/>
              </a:solidFill>
              <a:prstDash val="solid"/>
              <a:round/>
              <a:headEnd type="none" w="med" len="med"/>
              <a:tailEnd type="none" w="med" len="med"/>
            </a:ln>
          </p:spPr>
        </p:cxnSp>
        <p:sp>
          <p:nvSpPr>
            <p:cNvPr id="728" name="Shape 728"/>
            <p:cNvSpPr/>
            <p:nvPr/>
          </p:nvSpPr>
          <p:spPr>
            <a:xfrm>
              <a:off x="2024584" y="10812285"/>
              <a:ext cx="120122" cy="120124"/>
            </a:xfrm>
            <a:custGeom>
              <a:avLst/>
              <a:gdLst/>
              <a:ahLst/>
              <a:cxnLst/>
              <a:rect l="0" t="0" r="0" b="0"/>
              <a:pathLst>
                <a:path w="180" h="180" extrusionOk="0">
                  <a:moveTo>
                    <a:pt x="179" y="90"/>
                  </a:moveTo>
                  <a:lnTo>
                    <a:pt x="179" y="90"/>
                  </a:lnTo>
                  <a:cubicBezTo>
                    <a:pt x="179" y="134"/>
                    <a:pt x="141" y="179"/>
                    <a:pt x="89" y="179"/>
                  </a:cubicBezTo>
                  <a:cubicBezTo>
                    <a:pt x="44" y="179"/>
                    <a:pt x="0" y="134"/>
                    <a:pt x="0" y="90"/>
                  </a:cubicBezTo>
                  <a:cubicBezTo>
                    <a:pt x="0" y="38"/>
                    <a:pt x="44" y="0"/>
                    <a:pt x="89" y="0"/>
                  </a:cubicBezTo>
                  <a:cubicBezTo>
                    <a:pt x="141" y="0"/>
                    <a:pt x="179" y="38"/>
                    <a:pt x="179"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729" name="Shape 729"/>
          <p:cNvGrpSpPr/>
          <p:nvPr/>
        </p:nvGrpSpPr>
        <p:grpSpPr>
          <a:xfrm>
            <a:off x="1526597" y="5404679"/>
            <a:ext cx="310562" cy="310562"/>
            <a:chOff x="3050019" y="10809357"/>
            <a:chExt cx="621124" cy="621123"/>
          </a:xfrm>
        </p:grpSpPr>
        <p:sp>
          <p:nvSpPr>
            <p:cNvPr id="730" name="Shape 730"/>
            <p:cNvSpPr/>
            <p:nvPr/>
          </p:nvSpPr>
          <p:spPr>
            <a:xfrm>
              <a:off x="3050021" y="10812287"/>
              <a:ext cx="621122" cy="615262"/>
            </a:xfrm>
            <a:custGeom>
              <a:avLst/>
              <a:gdLst/>
              <a:ahLst/>
              <a:cxnLst/>
              <a:rect l="0" t="0" r="0" b="0"/>
              <a:pathLst>
                <a:path w="934" h="927" extrusionOk="0">
                  <a:moveTo>
                    <a:pt x="933" y="463"/>
                  </a:moveTo>
                  <a:lnTo>
                    <a:pt x="933" y="463"/>
                  </a:lnTo>
                  <a:cubicBezTo>
                    <a:pt x="933" y="717"/>
                    <a:pt x="724" y="926"/>
                    <a:pt x="470" y="926"/>
                  </a:cubicBezTo>
                  <a:cubicBezTo>
                    <a:pt x="209" y="926"/>
                    <a:pt x="0" y="717"/>
                    <a:pt x="0" y="463"/>
                  </a:cubicBezTo>
                  <a:cubicBezTo>
                    <a:pt x="0" y="202"/>
                    <a:pt x="209" y="0"/>
                    <a:pt x="470" y="0"/>
                  </a:cubicBezTo>
                  <a:cubicBezTo>
                    <a:pt x="724" y="0"/>
                    <a:pt x="933" y="202"/>
                    <a:pt x="933" y="463"/>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31" name="Shape 731"/>
            <p:cNvSpPr/>
            <p:nvPr/>
          </p:nvSpPr>
          <p:spPr>
            <a:xfrm>
              <a:off x="3214090" y="10973429"/>
              <a:ext cx="298841" cy="298841"/>
            </a:xfrm>
            <a:custGeom>
              <a:avLst/>
              <a:gdLst/>
              <a:ahLst/>
              <a:cxnLst/>
              <a:rect l="0" t="0" r="0" b="0"/>
              <a:pathLst>
                <a:path w="449" h="449" extrusionOk="0">
                  <a:moveTo>
                    <a:pt x="448" y="224"/>
                  </a:moveTo>
                  <a:lnTo>
                    <a:pt x="448" y="224"/>
                  </a:lnTo>
                  <a:cubicBezTo>
                    <a:pt x="448" y="351"/>
                    <a:pt x="343" y="448"/>
                    <a:pt x="224" y="448"/>
                  </a:cubicBezTo>
                  <a:cubicBezTo>
                    <a:pt x="97" y="448"/>
                    <a:pt x="0" y="351"/>
                    <a:pt x="0" y="224"/>
                  </a:cubicBezTo>
                  <a:cubicBezTo>
                    <a:pt x="0" y="97"/>
                    <a:pt x="97" y="0"/>
                    <a:pt x="224" y="0"/>
                  </a:cubicBezTo>
                  <a:cubicBezTo>
                    <a:pt x="343" y="0"/>
                    <a:pt x="448" y="97"/>
                    <a:pt x="448" y="22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32" name="Shape 732"/>
            <p:cNvCxnSpPr/>
            <p:nvPr/>
          </p:nvCxnSpPr>
          <p:spPr>
            <a:xfrm rot="10800000" flipH="1">
              <a:off x="3301985" y="10809357"/>
              <a:ext cx="2929" cy="175790"/>
            </a:xfrm>
            <a:prstGeom prst="straightConnector1">
              <a:avLst/>
            </a:prstGeom>
            <a:noFill/>
            <a:ln w="34275" cap="flat" cmpd="sng">
              <a:solidFill>
                <a:schemeClr val="dk1"/>
              </a:solidFill>
              <a:prstDash val="solid"/>
              <a:round/>
              <a:headEnd type="none" w="med" len="med"/>
              <a:tailEnd type="none" w="med" len="med"/>
            </a:ln>
          </p:spPr>
        </p:cxnSp>
        <p:cxnSp>
          <p:nvCxnSpPr>
            <p:cNvPr id="733" name="Shape 733"/>
            <p:cNvCxnSpPr/>
            <p:nvPr/>
          </p:nvCxnSpPr>
          <p:spPr>
            <a:xfrm rot="10800000" flipH="1">
              <a:off x="3422106" y="10809357"/>
              <a:ext cx="2931" cy="175790"/>
            </a:xfrm>
            <a:prstGeom prst="straightConnector1">
              <a:avLst/>
            </a:prstGeom>
            <a:noFill/>
            <a:ln w="34275" cap="flat" cmpd="sng">
              <a:solidFill>
                <a:schemeClr val="dk1"/>
              </a:solidFill>
              <a:prstDash val="solid"/>
              <a:round/>
              <a:headEnd type="none" w="med" len="med"/>
              <a:tailEnd type="none" w="med" len="med"/>
            </a:ln>
          </p:spPr>
        </p:cxnSp>
        <p:cxnSp>
          <p:nvCxnSpPr>
            <p:cNvPr id="734" name="Shape 734"/>
            <p:cNvCxnSpPr/>
            <p:nvPr/>
          </p:nvCxnSpPr>
          <p:spPr>
            <a:xfrm rot="10800000" flipH="1">
              <a:off x="3301985" y="11254690"/>
              <a:ext cx="2929" cy="175790"/>
            </a:xfrm>
            <a:prstGeom prst="straightConnector1">
              <a:avLst/>
            </a:prstGeom>
            <a:noFill/>
            <a:ln w="34275" cap="flat" cmpd="sng">
              <a:solidFill>
                <a:schemeClr val="dk1"/>
              </a:solidFill>
              <a:prstDash val="solid"/>
              <a:round/>
              <a:headEnd type="none" w="med" len="med"/>
              <a:tailEnd type="none" w="med" len="med"/>
            </a:ln>
          </p:spPr>
        </p:cxnSp>
        <p:cxnSp>
          <p:nvCxnSpPr>
            <p:cNvPr id="735" name="Shape 735"/>
            <p:cNvCxnSpPr/>
            <p:nvPr/>
          </p:nvCxnSpPr>
          <p:spPr>
            <a:xfrm rot="10800000" flipH="1">
              <a:off x="3422106" y="11254690"/>
              <a:ext cx="2931" cy="175790"/>
            </a:xfrm>
            <a:prstGeom prst="straightConnector1">
              <a:avLst/>
            </a:prstGeom>
            <a:noFill/>
            <a:ln w="34275" cap="flat" cmpd="sng">
              <a:solidFill>
                <a:schemeClr val="dk1"/>
              </a:solidFill>
              <a:prstDash val="solid"/>
              <a:round/>
              <a:headEnd type="none" w="med" len="med"/>
              <a:tailEnd type="none" w="med" len="med"/>
            </a:ln>
          </p:spPr>
        </p:cxnSp>
        <p:cxnSp>
          <p:nvCxnSpPr>
            <p:cNvPr id="736" name="Shape 736"/>
            <p:cNvCxnSpPr/>
            <p:nvPr/>
          </p:nvCxnSpPr>
          <p:spPr>
            <a:xfrm>
              <a:off x="3501213" y="11061322"/>
              <a:ext cx="169930" cy="2929"/>
            </a:xfrm>
            <a:prstGeom prst="straightConnector1">
              <a:avLst/>
            </a:prstGeom>
            <a:noFill/>
            <a:ln w="34275" cap="flat" cmpd="sng">
              <a:solidFill>
                <a:schemeClr val="dk1"/>
              </a:solidFill>
              <a:prstDash val="solid"/>
              <a:round/>
              <a:headEnd type="none" w="med" len="med"/>
              <a:tailEnd type="none" w="med" len="med"/>
            </a:ln>
          </p:spPr>
        </p:cxnSp>
        <p:cxnSp>
          <p:nvCxnSpPr>
            <p:cNvPr id="737" name="Shape 737"/>
            <p:cNvCxnSpPr/>
            <p:nvPr/>
          </p:nvCxnSpPr>
          <p:spPr>
            <a:xfrm>
              <a:off x="3501213" y="11181442"/>
              <a:ext cx="169930" cy="2931"/>
            </a:xfrm>
            <a:prstGeom prst="straightConnector1">
              <a:avLst/>
            </a:prstGeom>
            <a:noFill/>
            <a:ln w="34275" cap="flat" cmpd="sng">
              <a:solidFill>
                <a:schemeClr val="dk1"/>
              </a:solidFill>
              <a:prstDash val="solid"/>
              <a:round/>
              <a:headEnd type="none" w="med" len="med"/>
              <a:tailEnd type="none" w="med" len="med"/>
            </a:ln>
          </p:spPr>
        </p:cxnSp>
        <p:cxnSp>
          <p:nvCxnSpPr>
            <p:cNvPr id="738" name="Shape 738"/>
            <p:cNvCxnSpPr/>
            <p:nvPr/>
          </p:nvCxnSpPr>
          <p:spPr>
            <a:xfrm>
              <a:off x="3050019" y="11061322"/>
              <a:ext cx="172859" cy="2929"/>
            </a:xfrm>
            <a:prstGeom prst="straightConnector1">
              <a:avLst/>
            </a:prstGeom>
            <a:noFill/>
            <a:ln w="34275" cap="flat" cmpd="sng">
              <a:solidFill>
                <a:schemeClr val="dk1"/>
              </a:solidFill>
              <a:prstDash val="solid"/>
              <a:round/>
              <a:headEnd type="none" w="med" len="med"/>
              <a:tailEnd type="none" w="med" len="med"/>
            </a:ln>
          </p:spPr>
        </p:cxnSp>
        <p:cxnSp>
          <p:nvCxnSpPr>
            <p:cNvPr id="739" name="Shape 739"/>
            <p:cNvCxnSpPr/>
            <p:nvPr/>
          </p:nvCxnSpPr>
          <p:spPr>
            <a:xfrm>
              <a:off x="3050019" y="11181442"/>
              <a:ext cx="172859" cy="2931"/>
            </a:xfrm>
            <a:prstGeom prst="straightConnector1">
              <a:avLst/>
            </a:prstGeom>
            <a:noFill/>
            <a:ln w="34275" cap="flat" cmpd="sng">
              <a:solidFill>
                <a:schemeClr val="dk1"/>
              </a:solidFill>
              <a:prstDash val="solid"/>
              <a:round/>
              <a:headEnd type="none" w="med" len="med"/>
              <a:tailEnd type="none" w="med" len="med"/>
            </a:ln>
          </p:spPr>
        </p:cxnSp>
      </p:grpSp>
      <p:cxnSp>
        <p:nvCxnSpPr>
          <p:cNvPr id="740" name="Shape 740"/>
          <p:cNvCxnSpPr/>
          <p:nvPr/>
        </p:nvCxnSpPr>
        <p:spPr>
          <a:xfrm>
            <a:off x="2320580" y="5599511"/>
            <a:ext cx="1465" cy="118659"/>
          </a:xfrm>
          <a:prstGeom prst="straightConnector1">
            <a:avLst/>
          </a:prstGeom>
          <a:noFill/>
          <a:ln w="34275" cap="flat" cmpd="sng">
            <a:solidFill>
              <a:schemeClr val="dk1"/>
            </a:solidFill>
            <a:prstDash val="solid"/>
            <a:round/>
            <a:headEnd type="none" w="med" len="med"/>
            <a:tailEnd type="none" w="med" len="med"/>
          </a:ln>
        </p:spPr>
      </p:cxnSp>
      <p:cxnSp>
        <p:nvCxnSpPr>
          <p:cNvPr id="741" name="Shape 741"/>
          <p:cNvCxnSpPr/>
          <p:nvPr/>
        </p:nvCxnSpPr>
        <p:spPr>
          <a:xfrm>
            <a:off x="2320580" y="5398819"/>
            <a:ext cx="1465" cy="121587"/>
          </a:xfrm>
          <a:prstGeom prst="straightConnector1">
            <a:avLst/>
          </a:prstGeom>
          <a:noFill/>
          <a:ln w="34275" cap="flat" cmpd="sng">
            <a:solidFill>
              <a:schemeClr val="dk1"/>
            </a:solidFill>
            <a:prstDash val="solid"/>
            <a:round/>
            <a:headEnd type="none" w="med" len="med"/>
            <a:tailEnd type="none" w="med" len="med"/>
          </a:ln>
        </p:spPr>
      </p:cxnSp>
      <p:cxnSp>
        <p:nvCxnSpPr>
          <p:cNvPr id="742" name="Shape 742"/>
          <p:cNvCxnSpPr/>
          <p:nvPr/>
        </p:nvCxnSpPr>
        <p:spPr>
          <a:xfrm>
            <a:off x="2349878" y="5584862"/>
            <a:ext cx="106938" cy="83500"/>
          </a:xfrm>
          <a:prstGeom prst="straightConnector1">
            <a:avLst/>
          </a:prstGeom>
          <a:noFill/>
          <a:ln w="34275" cap="flat" cmpd="sng">
            <a:solidFill>
              <a:schemeClr val="dk1"/>
            </a:solidFill>
            <a:prstDash val="solid"/>
            <a:round/>
            <a:headEnd type="none" w="med" len="med"/>
            <a:tailEnd type="none" w="med" len="med"/>
          </a:ln>
        </p:spPr>
      </p:cxnSp>
      <p:cxnSp>
        <p:nvCxnSpPr>
          <p:cNvPr id="743" name="Shape 743"/>
          <p:cNvCxnSpPr/>
          <p:nvPr/>
        </p:nvCxnSpPr>
        <p:spPr>
          <a:xfrm>
            <a:off x="2185807" y="5451556"/>
            <a:ext cx="104009" cy="84965"/>
          </a:xfrm>
          <a:prstGeom prst="straightConnector1">
            <a:avLst/>
          </a:prstGeom>
          <a:noFill/>
          <a:ln w="34275" cap="flat" cmpd="sng">
            <a:solidFill>
              <a:schemeClr val="dk1"/>
            </a:solidFill>
            <a:prstDash val="solid"/>
            <a:round/>
            <a:headEnd type="none" w="med" len="med"/>
            <a:tailEnd type="none" w="med" len="med"/>
          </a:ln>
        </p:spPr>
      </p:cxnSp>
      <p:cxnSp>
        <p:nvCxnSpPr>
          <p:cNvPr id="744" name="Shape 744"/>
          <p:cNvCxnSpPr/>
          <p:nvPr/>
        </p:nvCxnSpPr>
        <p:spPr>
          <a:xfrm rot="10800000" flipH="1">
            <a:off x="2349878" y="5454485"/>
            <a:ext cx="106938" cy="82035"/>
          </a:xfrm>
          <a:prstGeom prst="straightConnector1">
            <a:avLst/>
          </a:prstGeom>
          <a:noFill/>
          <a:ln w="34275" cap="flat" cmpd="sng">
            <a:solidFill>
              <a:schemeClr val="dk1"/>
            </a:solidFill>
            <a:prstDash val="solid"/>
            <a:round/>
            <a:headEnd type="none" w="med" len="med"/>
            <a:tailEnd type="none" w="med" len="med"/>
          </a:ln>
        </p:spPr>
      </p:cxnSp>
      <p:cxnSp>
        <p:nvCxnSpPr>
          <p:cNvPr id="745" name="Shape 745"/>
          <p:cNvCxnSpPr/>
          <p:nvPr/>
        </p:nvCxnSpPr>
        <p:spPr>
          <a:xfrm rot="10800000" flipH="1">
            <a:off x="2185807" y="5584862"/>
            <a:ext cx="104009" cy="82035"/>
          </a:xfrm>
          <a:prstGeom prst="straightConnector1">
            <a:avLst/>
          </a:prstGeom>
          <a:noFill/>
          <a:ln w="34275" cap="flat" cmpd="sng">
            <a:solidFill>
              <a:schemeClr val="dk1"/>
            </a:solidFill>
            <a:prstDash val="solid"/>
            <a:round/>
            <a:headEnd type="none" w="med" len="med"/>
            <a:tailEnd type="none" w="med" len="med"/>
          </a:ln>
        </p:spPr>
      </p:cxnSp>
      <p:sp>
        <p:nvSpPr>
          <p:cNvPr id="746" name="Shape 746"/>
          <p:cNvSpPr/>
          <p:nvPr/>
        </p:nvSpPr>
        <p:spPr>
          <a:xfrm>
            <a:off x="2281027" y="5520407"/>
            <a:ext cx="79105" cy="79105"/>
          </a:xfrm>
          <a:custGeom>
            <a:avLst/>
            <a:gdLst/>
            <a:ahLst/>
            <a:cxnLst/>
            <a:rect l="0" t="0" r="0" b="0"/>
            <a:pathLst>
              <a:path w="240" h="239" extrusionOk="0">
                <a:moveTo>
                  <a:pt x="239" y="119"/>
                </a:moveTo>
                <a:lnTo>
                  <a:pt x="239" y="119"/>
                </a:lnTo>
                <a:cubicBezTo>
                  <a:pt x="239" y="52"/>
                  <a:pt x="187" y="0"/>
                  <a:pt x="119" y="0"/>
                </a:cubicBezTo>
                <a:cubicBezTo>
                  <a:pt x="52" y="0"/>
                  <a:pt x="0" y="52"/>
                  <a:pt x="0" y="119"/>
                </a:cubicBezTo>
                <a:cubicBezTo>
                  <a:pt x="0" y="186"/>
                  <a:pt x="52" y="238"/>
                  <a:pt x="119" y="238"/>
                </a:cubicBezTo>
                <a:cubicBezTo>
                  <a:pt x="187" y="238"/>
                  <a:pt x="239" y="186"/>
                  <a:pt x="239" y="11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47" name="Shape 747"/>
          <p:cNvSpPr/>
          <p:nvPr/>
        </p:nvSpPr>
        <p:spPr>
          <a:xfrm>
            <a:off x="2201921" y="5441302"/>
            <a:ext cx="240245" cy="238781"/>
          </a:xfrm>
          <a:custGeom>
            <a:avLst/>
            <a:gdLst/>
            <a:ahLst/>
            <a:cxnLst/>
            <a:rect l="0" t="0" r="0" b="0"/>
            <a:pathLst>
              <a:path w="725" h="717" extrusionOk="0">
                <a:moveTo>
                  <a:pt x="724" y="358"/>
                </a:moveTo>
                <a:lnTo>
                  <a:pt x="724" y="358"/>
                </a:lnTo>
                <a:cubicBezTo>
                  <a:pt x="724" y="157"/>
                  <a:pt x="560" y="0"/>
                  <a:pt x="358" y="0"/>
                </a:cubicBezTo>
                <a:cubicBezTo>
                  <a:pt x="164" y="0"/>
                  <a:pt x="0" y="157"/>
                  <a:pt x="0" y="358"/>
                </a:cubicBezTo>
                <a:cubicBezTo>
                  <a:pt x="0" y="560"/>
                  <a:pt x="164" y="716"/>
                  <a:pt x="358" y="716"/>
                </a:cubicBezTo>
                <a:cubicBezTo>
                  <a:pt x="560" y="716"/>
                  <a:pt x="724" y="560"/>
                  <a:pt x="724" y="35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48" name="Shape 748"/>
          <p:cNvSpPr/>
          <p:nvPr/>
        </p:nvSpPr>
        <p:spPr>
          <a:xfrm>
            <a:off x="2886035" y="5406144"/>
            <a:ext cx="164070" cy="307631"/>
          </a:xfrm>
          <a:custGeom>
            <a:avLst/>
            <a:gdLst/>
            <a:ahLst/>
            <a:cxnLst/>
            <a:rect l="0" t="0" r="0" b="0"/>
            <a:pathLst>
              <a:path w="494" h="927" extrusionOk="0">
                <a:moveTo>
                  <a:pt x="344" y="0"/>
                </a:moveTo>
                <a:lnTo>
                  <a:pt x="0" y="538"/>
                </a:lnTo>
                <a:lnTo>
                  <a:pt x="209" y="538"/>
                </a:lnTo>
                <a:lnTo>
                  <a:pt x="105" y="926"/>
                </a:lnTo>
                <a:lnTo>
                  <a:pt x="493" y="388"/>
                </a:lnTo>
                <a:lnTo>
                  <a:pt x="284" y="388"/>
                </a:lnTo>
                <a:lnTo>
                  <a:pt x="34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49" name="Shape 749"/>
          <p:cNvSpPr/>
          <p:nvPr/>
        </p:nvSpPr>
        <p:spPr>
          <a:xfrm>
            <a:off x="3444164" y="5470600"/>
            <a:ext cx="310561" cy="178719"/>
          </a:xfrm>
          <a:custGeom>
            <a:avLst/>
            <a:gdLst/>
            <a:ahLst/>
            <a:cxnLst/>
            <a:rect l="0" t="0" r="0" b="0"/>
            <a:pathLst>
              <a:path w="934" h="539" extrusionOk="0">
                <a:moveTo>
                  <a:pt x="597" y="538"/>
                </a:moveTo>
                <a:lnTo>
                  <a:pt x="597" y="538"/>
                </a:lnTo>
                <a:cubicBezTo>
                  <a:pt x="814" y="538"/>
                  <a:pt x="814" y="538"/>
                  <a:pt x="814" y="538"/>
                </a:cubicBezTo>
                <a:cubicBezTo>
                  <a:pt x="881" y="538"/>
                  <a:pt x="933" y="486"/>
                  <a:pt x="933" y="418"/>
                </a:cubicBezTo>
                <a:cubicBezTo>
                  <a:pt x="933" y="351"/>
                  <a:pt x="881" y="299"/>
                  <a:pt x="814" y="299"/>
                </a:cubicBezTo>
                <a:cubicBezTo>
                  <a:pt x="814" y="135"/>
                  <a:pt x="664" y="0"/>
                  <a:pt x="493" y="0"/>
                </a:cubicBezTo>
                <a:cubicBezTo>
                  <a:pt x="343" y="0"/>
                  <a:pt x="209" y="97"/>
                  <a:pt x="179" y="239"/>
                </a:cubicBezTo>
                <a:cubicBezTo>
                  <a:pt x="179" y="239"/>
                  <a:pt x="164" y="239"/>
                  <a:pt x="157" y="239"/>
                </a:cubicBezTo>
                <a:cubicBezTo>
                  <a:pt x="67" y="239"/>
                  <a:pt x="0" y="306"/>
                  <a:pt x="0" y="388"/>
                </a:cubicBezTo>
                <a:cubicBezTo>
                  <a:pt x="0" y="471"/>
                  <a:pt x="67" y="538"/>
                  <a:pt x="149" y="538"/>
                </a:cubicBezTo>
                <a:cubicBezTo>
                  <a:pt x="597" y="538"/>
                  <a:pt x="597" y="538"/>
                  <a:pt x="597" y="53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50" name="Shape 750"/>
          <p:cNvSpPr/>
          <p:nvPr/>
        </p:nvSpPr>
        <p:spPr>
          <a:xfrm>
            <a:off x="4085795" y="5406144"/>
            <a:ext cx="300307" cy="303237"/>
          </a:xfrm>
          <a:custGeom>
            <a:avLst/>
            <a:gdLst/>
            <a:ahLst/>
            <a:cxnLst/>
            <a:rect l="0" t="0" r="0" b="0"/>
            <a:pathLst>
              <a:path w="904" h="912" extrusionOk="0">
                <a:moveTo>
                  <a:pt x="455" y="687"/>
                </a:moveTo>
                <a:lnTo>
                  <a:pt x="157" y="911"/>
                </a:lnTo>
                <a:lnTo>
                  <a:pt x="276" y="553"/>
                </a:lnTo>
                <a:lnTo>
                  <a:pt x="0" y="344"/>
                </a:lnTo>
                <a:lnTo>
                  <a:pt x="336" y="344"/>
                </a:lnTo>
                <a:lnTo>
                  <a:pt x="455" y="0"/>
                </a:lnTo>
                <a:lnTo>
                  <a:pt x="575" y="344"/>
                </a:lnTo>
                <a:lnTo>
                  <a:pt x="903" y="344"/>
                </a:lnTo>
                <a:lnTo>
                  <a:pt x="635" y="553"/>
                </a:lnTo>
                <a:lnTo>
                  <a:pt x="754" y="911"/>
                </a:lnTo>
                <a:lnTo>
                  <a:pt x="455" y="687"/>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51" name="Shape 751"/>
          <p:cNvSpPr/>
          <p:nvPr/>
        </p:nvSpPr>
        <p:spPr>
          <a:xfrm>
            <a:off x="4720102" y="5426653"/>
            <a:ext cx="310561" cy="268079"/>
          </a:xfrm>
          <a:custGeom>
            <a:avLst/>
            <a:gdLst/>
            <a:ahLst/>
            <a:cxnLst/>
            <a:rect l="0" t="0" r="0" b="0"/>
            <a:pathLst>
              <a:path w="934" h="807" extrusionOk="0">
                <a:moveTo>
                  <a:pt x="0" y="239"/>
                </a:moveTo>
                <a:lnTo>
                  <a:pt x="0" y="239"/>
                </a:lnTo>
                <a:cubicBezTo>
                  <a:pt x="0" y="537"/>
                  <a:pt x="463" y="806"/>
                  <a:pt x="463" y="806"/>
                </a:cubicBezTo>
                <a:cubicBezTo>
                  <a:pt x="463" y="806"/>
                  <a:pt x="933" y="537"/>
                  <a:pt x="933" y="239"/>
                </a:cubicBezTo>
                <a:cubicBezTo>
                  <a:pt x="933" y="112"/>
                  <a:pt x="844" y="0"/>
                  <a:pt x="702" y="0"/>
                </a:cubicBezTo>
                <a:cubicBezTo>
                  <a:pt x="582" y="0"/>
                  <a:pt x="463" y="82"/>
                  <a:pt x="463" y="209"/>
                </a:cubicBezTo>
                <a:cubicBezTo>
                  <a:pt x="463" y="82"/>
                  <a:pt x="351" y="0"/>
                  <a:pt x="224" y="0"/>
                </a:cubicBezTo>
                <a:cubicBezTo>
                  <a:pt x="90" y="0"/>
                  <a:pt x="0" y="112"/>
                  <a:pt x="0" y="23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52" name="Shape 752"/>
          <p:cNvSpPr/>
          <p:nvPr/>
        </p:nvSpPr>
        <p:spPr>
          <a:xfrm>
            <a:off x="4859268" y="5486714"/>
            <a:ext cx="45413" cy="199228"/>
          </a:xfrm>
          <a:custGeom>
            <a:avLst/>
            <a:gdLst/>
            <a:ahLst/>
            <a:cxnLst/>
            <a:rect l="0" t="0" r="0" b="0"/>
            <a:pathLst>
              <a:path w="136" h="598" extrusionOk="0">
                <a:moveTo>
                  <a:pt x="0" y="597"/>
                </a:moveTo>
                <a:lnTo>
                  <a:pt x="105" y="493"/>
                </a:lnTo>
                <a:lnTo>
                  <a:pt x="15" y="403"/>
                </a:lnTo>
                <a:lnTo>
                  <a:pt x="105" y="314"/>
                </a:lnTo>
                <a:lnTo>
                  <a:pt x="15" y="224"/>
                </a:lnTo>
                <a:lnTo>
                  <a:pt x="135" y="105"/>
                </a:lnTo>
                <a:lnTo>
                  <a:pt x="45" y="30"/>
                </a:lnTo>
                <a:lnTo>
                  <a:pt x="45"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53" name="Shape 753"/>
          <p:cNvSpPr/>
          <p:nvPr/>
        </p:nvSpPr>
        <p:spPr>
          <a:xfrm>
            <a:off x="5357337" y="6044844"/>
            <a:ext cx="310561" cy="310561"/>
          </a:xfrm>
          <a:custGeom>
            <a:avLst/>
            <a:gdLst/>
            <a:ahLst/>
            <a:cxnLst/>
            <a:rect l="0" t="0" r="0" b="0"/>
            <a:pathLst>
              <a:path w="935" h="934" extrusionOk="0">
                <a:moveTo>
                  <a:pt x="934" y="933"/>
                </a:moveTo>
                <a:lnTo>
                  <a:pt x="0" y="933"/>
                </a:lnTo>
                <a:lnTo>
                  <a:pt x="0" y="0"/>
                </a:lnTo>
                <a:lnTo>
                  <a:pt x="934" y="0"/>
                </a:lnTo>
                <a:lnTo>
                  <a:pt x="934"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54" name="Shape 754"/>
          <p:cNvCxnSpPr/>
          <p:nvPr/>
        </p:nvCxnSpPr>
        <p:spPr>
          <a:xfrm>
            <a:off x="5445232" y="6078537"/>
            <a:ext cx="1466" cy="99614"/>
          </a:xfrm>
          <a:prstGeom prst="straightConnector1">
            <a:avLst/>
          </a:prstGeom>
          <a:noFill/>
          <a:ln w="34275" cap="flat" cmpd="sng">
            <a:solidFill>
              <a:schemeClr val="dk1"/>
            </a:solidFill>
            <a:prstDash val="solid"/>
            <a:round/>
            <a:headEnd type="none" w="med" len="med"/>
            <a:tailEnd type="none" w="med" len="med"/>
          </a:ln>
        </p:spPr>
      </p:cxnSp>
      <p:cxnSp>
        <p:nvCxnSpPr>
          <p:cNvPr id="755" name="Shape 755"/>
          <p:cNvCxnSpPr/>
          <p:nvPr/>
        </p:nvCxnSpPr>
        <p:spPr>
          <a:xfrm flipH="1">
            <a:off x="5392495" y="6128345"/>
            <a:ext cx="102544" cy="1465"/>
          </a:xfrm>
          <a:prstGeom prst="straightConnector1">
            <a:avLst/>
          </a:prstGeom>
          <a:noFill/>
          <a:ln w="34275" cap="flat" cmpd="sng">
            <a:solidFill>
              <a:schemeClr val="dk1"/>
            </a:solidFill>
            <a:prstDash val="solid"/>
            <a:round/>
            <a:headEnd type="none" w="med" len="med"/>
            <a:tailEnd type="none" w="med" len="med"/>
          </a:ln>
        </p:spPr>
      </p:cxnSp>
      <p:cxnSp>
        <p:nvCxnSpPr>
          <p:cNvPr id="756" name="Shape 756"/>
          <p:cNvCxnSpPr/>
          <p:nvPr/>
        </p:nvCxnSpPr>
        <p:spPr>
          <a:xfrm flipH="1">
            <a:off x="5531662" y="6128345"/>
            <a:ext cx="102544" cy="1465"/>
          </a:xfrm>
          <a:prstGeom prst="straightConnector1">
            <a:avLst/>
          </a:prstGeom>
          <a:noFill/>
          <a:ln w="34275" cap="flat" cmpd="sng">
            <a:solidFill>
              <a:schemeClr val="dk1"/>
            </a:solidFill>
            <a:prstDash val="solid"/>
            <a:round/>
            <a:headEnd type="none" w="med" len="med"/>
            <a:tailEnd type="none" w="med" len="med"/>
          </a:ln>
        </p:spPr>
      </p:cxnSp>
      <p:cxnSp>
        <p:nvCxnSpPr>
          <p:cNvPr id="757" name="Shape 757"/>
          <p:cNvCxnSpPr/>
          <p:nvPr/>
        </p:nvCxnSpPr>
        <p:spPr>
          <a:xfrm rot="10800000" flipH="1">
            <a:off x="5404215" y="6226493"/>
            <a:ext cx="79105" cy="84965"/>
          </a:xfrm>
          <a:prstGeom prst="straightConnector1">
            <a:avLst/>
          </a:prstGeom>
          <a:noFill/>
          <a:ln w="34275" cap="flat" cmpd="sng">
            <a:solidFill>
              <a:schemeClr val="dk1"/>
            </a:solidFill>
            <a:prstDash val="solid"/>
            <a:round/>
            <a:headEnd type="none" w="med" len="med"/>
            <a:tailEnd type="none" w="med" len="med"/>
          </a:ln>
        </p:spPr>
      </p:cxnSp>
      <p:cxnSp>
        <p:nvCxnSpPr>
          <p:cNvPr id="758" name="Shape 758"/>
          <p:cNvCxnSpPr/>
          <p:nvPr/>
        </p:nvCxnSpPr>
        <p:spPr>
          <a:xfrm>
            <a:off x="5404215" y="6227959"/>
            <a:ext cx="79105" cy="82035"/>
          </a:xfrm>
          <a:prstGeom prst="straightConnector1">
            <a:avLst/>
          </a:prstGeom>
          <a:noFill/>
          <a:ln w="34275" cap="flat" cmpd="sng">
            <a:solidFill>
              <a:schemeClr val="dk1"/>
            </a:solidFill>
            <a:prstDash val="solid"/>
            <a:round/>
            <a:headEnd type="none" w="med" len="med"/>
            <a:tailEnd type="none" w="med" len="med"/>
          </a:ln>
        </p:spPr>
      </p:cxnSp>
      <p:cxnSp>
        <p:nvCxnSpPr>
          <p:cNvPr id="759" name="Shape 759"/>
          <p:cNvCxnSpPr/>
          <p:nvPr/>
        </p:nvCxnSpPr>
        <p:spPr>
          <a:xfrm>
            <a:off x="5533127" y="6254327"/>
            <a:ext cx="99614" cy="1465"/>
          </a:xfrm>
          <a:prstGeom prst="straightConnector1">
            <a:avLst/>
          </a:prstGeom>
          <a:noFill/>
          <a:ln w="34275" cap="flat" cmpd="sng">
            <a:solidFill>
              <a:schemeClr val="dk1"/>
            </a:solidFill>
            <a:prstDash val="solid"/>
            <a:round/>
            <a:headEnd type="none" w="med" len="med"/>
            <a:tailEnd type="none" w="med" len="med"/>
          </a:ln>
        </p:spPr>
      </p:cxnSp>
      <p:cxnSp>
        <p:nvCxnSpPr>
          <p:cNvPr id="760" name="Shape 760"/>
          <p:cNvCxnSpPr/>
          <p:nvPr/>
        </p:nvCxnSpPr>
        <p:spPr>
          <a:xfrm>
            <a:off x="5533127" y="6285089"/>
            <a:ext cx="99614" cy="1466"/>
          </a:xfrm>
          <a:prstGeom prst="straightConnector1">
            <a:avLst/>
          </a:prstGeom>
          <a:noFill/>
          <a:ln w="34275" cap="flat" cmpd="sng">
            <a:solidFill>
              <a:schemeClr val="dk1"/>
            </a:solidFill>
            <a:prstDash val="solid"/>
            <a:round/>
            <a:headEnd type="none" w="med" len="med"/>
            <a:tailEnd type="none" w="med" len="med"/>
          </a:ln>
        </p:spPr>
      </p:cxnSp>
      <p:sp>
        <p:nvSpPr>
          <p:cNvPr id="761" name="Shape 761"/>
          <p:cNvSpPr/>
          <p:nvPr/>
        </p:nvSpPr>
        <p:spPr>
          <a:xfrm>
            <a:off x="5410074" y="5406143"/>
            <a:ext cx="208017" cy="218273"/>
          </a:xfrm>
          <a:custGeom>
            <a:avLst/>
            <a:gdLst/>
            <a:ahLst/>
            <a:cxnLst/>
            <a:rect l="0" t="0" r="0" b="0"/>
            <a:pathLst>
              <a:path w="628" h="658" extrusionOk="0">
                <a:moveTo>
                  <a:pt x="149" y="582"/>
                </a:moveTo>
                <a:lnTo>
                  <a:pt x="149" y="582"/>
                </a:lnTo>
                <a:cubicBezTo>
                  <a:pt x="149" y="657"/>
                  <a:pt x="149" y="657"/>
                  <a:pt x="149" y="657"/>
                </a:cubicBezTo>
                <a:cubicBezTo>
                  <a:pt x="478" y="657"/>
                  <a:pt x="478" y="657"/>
                  <a:pt x="478" y="657"/>
                </a:cubicBezTo>
                <a:cubicBezTo>
                  <a:pt x="478" y="582"/>
                  <a:pt x="478" y="582"/>
                  <a:pt x="478" y="582"/>
                </a:cubicBezTo>
                <a:cubicBezTo>
                  <a:pt x="568" y="523"/>
                  <a:pt x="627" y="426"/>
                  <a:pt x="627" y="314"/>
                </a:cubicBezTo>
                <a:cubicBezTo>
                  <a:pt x="627" y="134"/>
                  <a:pt x="485" y="0"/>
                  <a:pt x="314" y="0"/>
                </a:cubicBezTo>
                <a:cubicBezTo>
                  <a:pt x="135" y="0"/>
                  <a:pt x="0" y="134"/>
                  <a:pt x="0" y="314"/>
                </a:cubicBezTo>
                <a:cubicBezTo>
                  <a:pt x="0" y="426"/>
                  <a:pt x="60" y="530"/>
                  <a:pt x="149" y="582"/>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62" name="Shape 762"/>
          <p:cNvCxnSpPr/>
          <p:nvPr/>
        </p:nvCxnSpPr>
        <p:spPr>
          <a:xfrm rot="10800000">
            <a:off x="5477460" y="5523337"/>
            <a:ext cx="17579" cy="102544"/>
          </a:xfrm>
          <a:prstGeom prst="straightConnector1">
            <a:avLst/>
          </a:prstGeom>
          <a:noFill/>
          <a:ln w="34275" cap="flat" cmpd="sng">
            <a:solidFill>
              <a:schemeClr val="dk1"/>
            </a:solidFill>
            <a:prstDash val="solid"/>
            <a:round/>
            <a:headEnd type="none" w="med" len="med"/>
            <a:tailEnd type="none" w="med" len="med"/>
          </a:ln>
        </p:spPr>
      </p:cxnSp>
      <p:cxnSp>
        <p:nvCxnSpPr>
          <p:cNvPr id="763" name="Shape 763"/>
          <p:cNvCxnSpPr/>
          <p:nvPr/>
        </p:nvCxnSpPr>
        <p:spPr>
          <a:xfrm rot="10800000" flipH="1">
            <a:off x="5533127" y="5523337"/>
            <a:ext cx="14649" cy="102544"/>
          </a:xfrm>
          <a:prstGeom prst="straightConnector1">
            <a:avLst/>
          </a:prstGeom>
          <a:noFill/>
          <a:ln w="34275" cap="flat" cmpd="sng">
            <a:solidFill>
              <a:schemeClr val="dk1"/>
            </a:solidFill>
            <a:prstDash val="solid"/>
            <a:round/>
            <a:headEnd type="none" w="med" len="med"/>
            <a:tailEnd type="none" w="med" len="med"/>
          </a:ln>
        </p:spPr>
      </p:cxnSp>
      <p:sp>
        <p:nvSpPr>
          <p:cNvPr id="764" name="Shape 764"/>
          <p:cNvSpPr/>
          <p:nvPr/>
        </p:nvSpPr>
        <p:spPr>
          <a:xfrm>
            <a:off x="5478926" y="5530661"/>
            <a:ext cx="70316" cy="14649"/>
          </a:xfrm>
          <a:custGeom>
            <a:avLst/>
            <a:gdLst/>
            <a:ahLst/>
            <a:cxnLst/>
            <a:rect l="0" t="0" r="0" b="0"/>
            <a:pathLst>
              <a:path w="210" h="46" extrusionOk="0">
                <a:moveTo>
                  <a:pt x="0" y="0"/>
                </a:moveTo>
                <a:lnTo>
                  <a:pt x="60" y="45"/>
                </a:lnTo>
                <a:lnTo>
                  <a:pt x="105" y="0"/>
                </a:lnTo>
                <a:lnTo>
                  <a:pt x="150" y="45"/>
                </a:lnTo>
                <a:lnTo>
                  <a:pt x="209"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65" name="Shape 765"/>
          <p:cNvSpPr/>
          <p:nvPr/>
        </p:nvSpPr>
        <p:spPr>
          <a:xfrm>
            <a:off x="5459882" y="5624416"/>
            <a:ext cx="109869" cy="30763"/>
          </a:xfrm>
          <a:custGeom>
            <a:avLst/>
            <a:gdLst/>
            <a:ahLst/>
            <a:cxnLst/>
            <a:rect l="0" t="0" r="0" b="0"/>
            <a:pathLst>
              <a:path w="330" h="91" extrusionOk="0">
                <a:moveTo>
                  <a:pt x="329" y="90"/>
                </a:moveTo>
                <a:lnTo>
                  <a:pt x="0" y="90"/>
                </a:lnTo>
                <a:lnTo>
                  <a:pt x="0" y="0"/>
                </a:lnTo>
                <a:lnTo>
                  <a:pt x="329" y="0"/>
                </a:lnTo>
                <a:lnTo>
                  <a:pt x="329"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66" name="Shape 766"/>
          <p:cNvSpPr/>
          <p:nvPr/>
        </p:nvSpPr>
        <p:spPr>
          <a:xfrm>
            <a:off x="5468670" y="5655178"/>
            <a:ext cx="89361" cy="29299"/>
          </a:xfrm>
          <a:custGeom>
            <a:avLst/>
            <a:gdLst/>
            <a:ahLst/>
            <a:cxnLst/>
            <a:rect l="0" t="0" r="0" b="0"/>
            <a:pathLst>
              <a:path w="270" h="90" extrusionOk="0">
                <a:moveTo>
                  <a:pt x="269" y="89"/>
                </a:moveTo>
                <a:lnTo>
                  <a:pt x="0" y="89"/>
                </a:lnTo>
                <a:lnTo>
                  <a:pt x="0" y="0"/>
                </a:lnTo>
                <a:lnTo>
                  <a:pt x="269" y="0"/>
                </a:lnTo>
                <a:lnTo>
                  <a:pt x="269" y="8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67" name="Shape 767"/>
          <p:cNvSpPr/>
          <p:nvPr/>
        </p:nvSpPr>
        <p:spPr>
          <a:xfrm>
            <a:off x="5478926" y="5684476"/>
            <a:ext cx="70316" cy="30764"/>
          </a:xfrm>
          <a:custGeom>
            <a:avLst/>
            <a:gdLst/>
            <a:ahLst/>
            <a:cxnLst/>
            <a:rect l="0" t="0" r="0" b="0"/>
            <a:pathLst>
              <a:path w="210" h="91" extrusionOk="0">
                <a:moveTo>
                  <a:pt x="209" y="90"/>
                </a:moveTo>
                <a:lnTo>
                  <a:pt x="0" y="90"/>
                </a:lnTo>
                <a:lnTo>
                  <a:pt x="0" y="0"/>
                </a:lnTo>
                <a:lnTo>
                  <a:pt x="209" y="0"/>
                </a:lnTo>
                <a:lnTo>
                  <a:pt x="209"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68" name="Shape 768"/>
          <p:cNvSpPr/>
          <p:nvPr/>
        </p:nvSpPr>
        <p:spPr>
          <a:xfrm>
            <a:off x="6072214" y="5406144"/>
            <a:ext cx="161141" cy="168465"/>
          </a:xfrm>
          <a:custGeom>
            <a:avLst/>
            <a:gdLst/>
            <a:ahLst/>
            <a:cxnLst/>
            <a:rect l="0" t="0" r="0" b="0"/>
            <a:pathLst>
              <a:path w="487" h="509" extrusionOk="0">
                <a:moveTo>
                  <a:pt x="0" y="388"/>
                </a:moveTo>
                <a:lnTo>
                  <a:pt x="0" y="388"/>
                </a:lnTo>
                <a:cubicBezTo>
                  <a:pt x="0" y="456"/>
                  <a:pt x="90" y="508"/>
                  <a:pt x="239" y="508"/>
                </a:cubicBezTo>
                <a:cubicBezTo>
                  <a:pt x="388" y="508"/>
                  <a:pt x="486" y="456"/>
                  <a:pt x="486" y="388"/>
                </a:cubicBezTo>
                <a:cubicBezTo>
                  <a:pt x="486" y="0"/>
                  <a:pt x="486" y="0"/>
                  <a:pt x="486" y="0"/>
                </a:cubicBezTo>
                <a:cubicBezTo>
                  <a:pt x="0" y="0"/>
                  <a:pt x="0" y="0"/>
                  <a:pt x="0" y="0"/>
                </a:cubicBezTo>
                <a:lnTo>
                  <a:pt x="0" y="388"/>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69" name="Shape 769"/>
          <p:cNvCxnSpPr/>
          <p:nvPr/>
        </p:nvCxnSpPr>
        <p:spPr>
          <a:xfrm>
            <a:off x="6091258" y="5713774"/>
            <a:ext cx="118658" cy="1466"/>
          </a:xfrm>
          <a:prstGeom prst="straightConnector1">
            <a:avLst/>
          </a:prstGeom>
          <a:noFill/>
          <a:ln w="34275" cap="flat" cmpd="sng">
            <a:solidFill>
              <a:schemeClr val="dk1"/>
            </a:solidFill>
            <a:prstDash val="solid"/>
            <a:round/>
            <a:headEnd type="none" w="med" len="med"/>
            <a:tailEnd type="none" w="med" len="med"/>
          </a:ln>
        </p:spPr>
      </p:cxnSp>
      <p:cxnSp>
        <p:nvCxnSpPr>
          <p:cNvPr id="770" name="Shape 770"/>
          <p:cNvCxnSpPr/>
          <p:nvPr/>
        </p:nvCxnSpPr>
        <p:spPr>
          <a:xfrm>
            <a:off x="6151318" y="5576073"/>
            <a:ext cx="1466" cy="139167"/>
          </a:xfrm>
          <a:prstGeom prst="straightConnector1">
            <a:avLst/>
          </a:prstGeom>
          <a:noFill/>
          <a:ln w="34275" cap="flat" cmpd="sng">
            <a:solidFill>
              <a:schemeClr val="dk1"/>
            </a:solidFill>
            <a:prstDash val="solid"/>
            <a:round/>
            <a:headEnd type="none" w="med" len="med"/>
            <a:tailEnd type="none" w="med" len="med"/>
          </a:ln>
        </p:spPr>
      </p:cxnSp>
      <p:sp>
        <p:nvSpPr>
          <p:cNvPr id="771" name="Shape 771"/>
          <p:cNvSpPr/>
          <p:nvPr/>
        </p:nvSpPr>
        <p:spPr>
          <a:xfrm>
            <a:off x="6026802" y="5436906"/>
            <a:ext cx="45412" cy="45412"/>
          </a:xfrm>
          <a:custGeom>
            <a:avLst/>
            <a:gdLst/>
            <a:ahLst/>
            <a:cxnLst/>
            <a:rect l="0" t="0" r="0" b="0"/>
            <a:pathLst>
              <a:path w="135" h="135" extrusionOk="0">
                <a:moveTo>
                  <a:pt x="134" y="0"/>
                </a:moveTo>
                <a:lnTo>
                  <a:pt x="134" y="0"/>
                </a:lnTo>
                <a:cubicBezTo>
                  <a:pt x="0" y="0"/>
                  <a:pt x="0" y="0"/>
                  <a:pt x="0" y="0"/>
                </a:cubicBezTo>
                <a:cubicBezTo>
                  <a:pt x="0" y="0"/>
                  <a:pt x="0" y="134"/>
                  <a:pt x="134" y="13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72" name="Shape 772"/>
          <p:cNvSpPr/>
          <p:nvPr/>
        </p:nvSpPr>
        <p:spPr>
          <a:xfrm>
            <a:off x="6233354" y="5436906"/>
            <a:ext cx="45413" cy="45412"/>
          </a:xfrm>
          <a:custGeom>
            <a:avLst/>
            <a:gdLst/>
            <a:ahLst/>
            <a:cxnLst/>
            <a:rect l="0" t="0" r="0" b="0"/>
            <a:pathLst>
              <a:path w="135" h="135" extrusionOk="0">
                <a:moveTo>
                  <a:pt x="0" y="0"/>
                </a:moveTo>
                <a:lnTo>
                  <a:pt x="0" y="0"/>
                </a:lnTo>
                <a:cubicBezTo>
                  <a:pt x="134" y="0"/>
                  <a:pt x="134" y="0"/>
                  <a:pt x="134" y="0"/>
                </a:cubicBezTo>
                <a:cubicBezTo>
                  <a:pt x="134" y="0"/>
                  <a:pt x="134" y="134"/>
                  <a:pt x="0" y="13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73" name="Shape 773"/>
          <p:cNvSpPr/>
          <p:nvPr/>
        </p:nvSpPr>
        <p:spPr>
          <a:xfrm>
            <a:off x="6634739" y="5491108"/>
            <a:ext cx="310561" cy="178719"/>
          </a:xfrm>
          <a:custGeom>
            <a:avLst/>
            <a:gdLst/>
            <a:ahLst/>
            <a:cxnLst/>
            <a:rect l="0" t="0" r="0" b="0"/>
            <a:pathLst>
              <a:path w="934" h="538" extrusionOk="0">
                <a:moveTo>
                  <a:pt x="933" y="0"/>
                </a:moveTo>
                <a:lnTo>
                  <a:pt x="0" y="0"/>
                </a:lnTo>
                <a:lnTo>
                  <a:pt x="0" y="537"/>
                </a:lnTo>
                <a:lnTo>
                  <a:pt x="933" y="537"/>
                </a:lnTo>
                <a:lnTo>
                  <a:pt x="933"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74" name="Shape 774"/>
          <p:cNvCxnSpPr/>
          <p:nvPr/>
        </p:nvCxnSpPr>
        <p:spPr>
          <a:xfrm>
            <a:off x="6634739" y="5551170"/>
            <a:ext cx="310561" cy="1465"/>
          </a:xfrm>
          <a:prstGeom prst="straightConnector1">
            <a:avLst/>
          </a:prstGeom>
          <a:noFill/>
          <a:ln w="34275" cap="flat" cmpd="sng">
            <a:solidFill>
              <a:schemeClr val="dk1"/>
            </a:solidFill>
            <a:prstDash val="solid"/>
            <a:round/>
            <a:headEnd type="none" w="med" len="med"/>
            <a:tailEnd type="none" w="med" len="med"/>
          </a:ln>
        </p:spPr>
      </p:cxnSp>
      <p:sp>
        <p:nvSpPr>
          <p:cNvPr id="775" name="Shape 775"/>
          <p:cNvSpPr/>
          <p:nvPr/>
        </p:nvSpPr>
        <p:spPr>
          <a:xfrm>
            <a:off x="6766581" y="5551170"/>
            <a:ext cx="49807" cy="30763"/>
          </a:xfrm>
          <a:custGeom>
            <a:avLst/>
            <a:gdLst/>
            <a:ahLst/>
            <a:cxnLst/>
            <a:rect l="0" t="0" r="0" b="0"/>
            <a:pathLst>
              <a:path w="151" h="91" extrusionOk="0">
                <a:moveTo>
                  <a:pt x="0" y="0"/>
                </a:moveTo>
                <a:lnTo>
                  <a:pt x="0" y="90"/>
                </a:lnTo>
                <a:lnTo>
                  <a:pt x="150" y="90"/>
                </a:lnTo>
                <a:lnTo>
                  <a:pt x="15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76" name="Shape 776"/>
          <p:cNvSpPr/>
          <p:nvPr/>
        </p:nvSpPr>
        <p:spPr>
          <a:xfrm>
            <a:off x="6746072" y="5451555"/>
            <a:ext cx="89361" cy="39552"/>
          </a:xfrm>
          <a:custGeom>
            <a:avLst/>
            <a:gdLst/>
            <a:ahLst/>
            <a:cxnLst/>
            <a:rect l="0" t="0" r="0" b="0"/>
            <a:pathLst>
              <a:path w="269" h="121" extrusionOk="0">
                <a:moveTo>
                  <a:pt x="0" y="120"/>
                </a:moveTo>
                <a:lnTo>
                  <a:pt x="0" y="120"/>
                </a:lnTo>
                <a:cubicBezTo>
                  <a:pt x="0" y="120"/>
                  <a:pt x="0" y="0"/>
                  <a:pt x="134" y="0"/>
                </a:cubicBezTo>
                <a:cubicBezTo>
                  <a:pt x="268" y="0"/>
                  <a:pt x="268" y="120"/>
                  <a:pt x="268" y="12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77" name="Shape 777"/>
          <p:cNvSpPr/>
          <p:nvPr/>
        </p:nvSpPr>
        <p:spPr>
          <a:xfrm>
            <a:off x="889362" y="6138598"/>
            <a:ext cx="310561" cy="161141"/>
          </a:xfrm>
          <a:custGeom>
            <a:avLst/>
            <a:gdLst/>
            <a:ahLst/>
            <a:cxnLst/>
            <a:rect l="0" t="0" r="0" b="0"/>
            <a:pathLst>
              <a:path w="934" h="487" extrusionOk="0">
                <a:moveTo>
                  <a:pt x="672" y="150"/>
                </a:moveTo>
                <a:lnTo>
                  <a:pt x="933" y="0"/>
                </a:lnTo>
                <a:lnTo>
                  <a:pt x="933" y="486"/>
                </a:lnTo>
                <a:lnTo>
                  <a:pt x="672" y="329"/>
                </a:lnTo>
                <a:lnTo>
                  <a:pt x="672" y="486"/>
                </a:lnTo>
                <a:lnTo>
                  <a:pt x="0" y="486"/>
                </a:lnTo>
                <a:lnTo>
                  <a:pt x="0" y="0"/>
                </a:lnTo>
                <a:lnTo>
                  <a:pt x="672" y="0"/>
                </a:lnTo>
                <a:lnTo>
                  <a:pt x="672" y="15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78" name="Shape 778"/>
          <p:cNvCxnSpPr/>
          <p:nvPr/>
        </p:nvCxnSpPr>
        <p:spPr>
          <a:xfrm>
            <a:off x="914266" y="617815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779" name="Shape 779"/>
          <p:cNvCxnSpPr/>
          <p:nvPr/>
        </p:nvCxnSpPr>
        <p:spPr>
          <a:xfrm>
            <a:off x="953818" y="6178151"/>
            <a:ext cx="20509" cy="1465"/>
          </a:xfrm>
          <a:prstGeom prst="straightConnector1">
            <a:avLst/>
          </a:prstGeom>
          <a:noFill/>
          <a:ln w="34275" cap="flat" cmpd="sng">
            <a:solidFill>
              <a:schemeClr val="dk1"/>
            </a:solidFill>
            <a:prstDash val="solid"/>
            <a:round/>
            <a:headEnd type="none" w="med" len="med"/>
            <a:tailEnd type="none" w="med" len="med"/>
          </a:ln>
        </p:spPr>
      </p:cxnSp>
      <p:sp>
        <p:nvSpPr>
          <p:cNvPr id="780" name="Shape 780"/>
          <p:cNvSpPr/>
          <p:nvPr/>
        </p:nvSpPr>
        <p:spPr>
          <a:xfrm>
            <a:off x="918659" y="6217703"/>
            <a:ext cx="89361" cy="52737"/>
          </a:xfrm>
          <a:custGeom>
            <a:avLst/>
            <a:gdLst/>
            <a:ahLst/>
            <a:cxnLst/>
            <a:rect l="0" t="0" r="0" b="0"/>
            <a:pathLst>
              <a:path w="270" h="158" extrusionOk="0">
                <a:moveTo>
                  <a:pt x="269" y="0"/>
                </a:moveTo>
                <a:lnTo>
                  <a:pt x="0" y="0"/>
                </a:lnTo>
                <a:lnTo>
                  <a:pt x="0" y="157"/>
                </a:lnTo>
                <a:lnTo>
                  <a:pt x="269" y="157"/>
                </a:lnTo>
                <a:lnTo>
                  <a:pt x="26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81" name="Shape 781"/>
          <p:cNvSpPr/>
          <p:nvPr/>
        </p:nvSpPr>
        <p:spPr>
          <a:xfrm>
            <a:off x="914266" y="6099046"/>
            <a:ext cx="168464" cy="39552"/>
          </a:xfrm>
          <a:custGeom>
            <a:avLst/>
            <a:gdLst/>
            <a:ahLst/>
            <a:cxnLst/>
            <a:rect l="0" t="0" r="0" b="0"/>
            <a:pathLst>
              <a:path w="509" h="120" extrusionOk="0">
                <a:moveTo>
                  <a:pt x="0" y="0"/>
                </a:moveTo>
                <a:lnTo>
                  <a:pt x="388" y="0"/>
                </a:lnTo>
                <a:lnTo>
                  <a:pt x="508" y="11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82" name="Shape 782"/>
          <p:cNvSpPr/>
          <p:nvPr/>
        </p:nvSpPr>
        <p:spPr>
          <a:xfrm>
            <a:off x="1526598" y="6088791"/>
            <a:ext cx="310561" cy="210947"/>
          </a:xfrm>
          <a:custGeom>
            <a:avLst/>
            <a:gdLst/>
            <a:ahLst/>
            <a:cxnLst/>
            <a:rect l="0" t="0" r="0" b="0"/>
            <a:pathLst>
              <a:path w="934" h="636" extrusionOk="0">
                <a:moveTo>
                  <a:pt x="679" y="149"/>
                </a:moveTo>
                <a:lnTo>
                  <a:pt x="560" y="0"/>
                </a:lnTo>
                <a:lnTo>
                  <a:pt x="380" y="0"/>
                </a:lnTo>
                <a:lnTo>
                  <a:pt x="261" y="149"/>
                </a:lnTo>
                <a:lnTo>
                  <a:pt x="0" y="149"/>
                </a:lnTo>
                <a:lnTo>
                  <a:pt x="0" y="635"/>
                </a:lnTo>
                <a:lnTo>
                  <a:pt x="933" y="635"/>
                </a:lnTo>
                <a:lnTo>
                  <a:pt x="933" y="149"/>
                </a:lnTo>
                <a:lnTo>
                  <a:pt x="679" y="14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83" name="Shape 783"/>
          <p:cNvSpPr/>
          <p:nvPr/>
        </p:nvSpPr>
        <p:spPr>
          <a:xfrm>
            <a:off x="1643791" y="6178151"/>
            <a:ext cx="79105" cy="82035"/>
          </a:xfrm>
          <a:custGeom>
            <a:avLst/>
            <a:gdLst/>
            <a:ahLst/>
            <a:cxnLst/>
            <a:rect l="0" t="0" r="0" b="0"/>
            <a:pathLst>
              <a:path w="239" h="247" extrusionOk="0">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784" name="Shape 784"/>
          <p:cNvCxnSpPr/>
          <p:nvPr/>
        </p:nvCxnSpPr>
        <p:spPr>
          <a:xfrm>
            <a:off x="1566150" y="6138598"/>
            <a:ext cx="1466" cy="161141"/>
          </a:xfrm>
          <a:prstGeom prst="straightConnector1">
            <a:avLst/>
          </a:prstGeom>
          <a:noFill/>
          <a:ln w="34275" cap="flat" cmpd="sng">
            <a:solidFill>
              <a:schemeClr val="dk1"/>
            </a:solidFill>
            <a:prstDash val="solid"/>
            <a:round/>
            <a:headEnd type="none" w="med" len="med"/>
            <a:tailEnd type="none" w="med" len="med"/>
          </a:ln>
        </p:spPr>
      </p:cxnSp>
      <p:sp>
        <p:nvSpPr>
          <p:cNvPr id="785" name="Shape 785"/>
          <p:cNvSpPr/>
          <p:nvPr/>
        </p:nvSpPr>
        <p:spPr>
          <a:xfrm>
            <a:off x="1791746" y="6178151"/>
            <a:ext cx="1466" cy="1465"/>
          </a:xfrm>
          <a:custGeom>
            <a:avLst/>
            <a:gdLst/>
            <a:ahLst/>
            <a:cxnLst/>
            <a:rect l="0" t="0" r="0" b="0"/>
            <a:pathLst>
              <a:path w="1" h="1" extrusionOk="0">
                <a:moveTo>
                  <a:pt x="0" y="0"/>
                </a:move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786" name="Shape 786"/>
          <p:cNvGrpSpPr/>
          <p:nvPr/>
        </p:nvGrpSpPr>
        <p:grpSpPr>
          <a:xfrm>
            <a:off x="2166763" y="6093186"/>
            <a:ext cx="310561" cy="210947"/>
            <a:chOff x="4330350" y="12186372"/>
            <a:chExt cx="621122" cy="421894"/>
          </a:xfrm>
        </p:grpSpPr>
        <p:sp>
          <p:nvSpPr>
            <p:cNvPr id="787" name="Shape 787"/>
            <p:cNvSpPr/>
            <p:nvPr/>
          </p:nvSpPr>
          <p:spPr>
            <a:xfrm>
              <a:off x="4330350" y="12186372"/>
              <a:ext cx="621122" cy="421894"/>
            </a:xfrm>
            <a:custGeom>
              <a:avLst/>
              <a:gdLst/>
              <a:ahLst/>
              <a:cxnLst/>
              <a:rect l="0" t="0" r="0" b="0"/>
              <a:pathLst>
                <a:path w="935" h="635" extrusionOk="0">
                  <a:moveTo>
                    <a:pt x="934" y="0"/>
                  </a:moveTo>
                  <a:lnTo>
                    <a:pt x="0" y="0"/>
                  </a:lnTo>
                  <a:lnTo>
                    <a:pt x="0" y="634"/>
                  </a:lnTo>
                  <a:lnTo>
                    <a:pt x="934" y="634"/>
                  </a:lnTo>
                  <a:lnTo>
                    <a:pt x="93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88" name="Shape 788"/>
            <p:cNvSpPr/>
            <p:nvPr/>
          </p:nvSpPr>
          <p:spPr>
            <a:xfrm>
              <a:off x="4330350" y="12347511"/>
              <a:ext cx="621122" cy="222666"/>
            </a:xfrm>
            <a:custGeom>
              <a:avLst/>
              <a:gdLst/>
              <a:ahLst/>
              <a:cxnLst/>
              <a:rect l="0" t="0" r="0" b="0"/>
              <a:pathLst>
                <a:path w="935" h="337" extrusionOk="0">
                  <a:moveTo>
                    <a:pt x="0" y="306"/>
                  </a:moveTo>
                  <a:lnTo>
                    <a:pt x="344" y="0"/>
                  </a:lnTo>
                  <a:lnTo>
                    <a:pt x="523" y="179"/>
                  </a:lnTo>
                  <a:lnTo>
                    <a:pt x="613" y="59"/>
                  </a:lnTo>
                  <a:lnTo>
                    <a:pt x="934" y="336"/>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89" name="Shape 789"/>
            <p:cNvSpPr/>
            <p:nvPr/>
          </p:nvSpPr>
          <p:spPr>
            <a:xfrm>
              <a:off x="4775684" y="12247900"/>
              <a:ext cx="105473" cy="99613"/>
            </a:xfrm>
            <a:custGeom>
              <a:avLst/>
              <a:gdLst/>
              <a:ahLst/>
              <a:cxnLst/>
              <a:rect l="0" t="0" r="0" b="0"/>
              <a:pathLst>
                <a:path w="158" h="151" extrusionOk="0">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790" name="Shape 790"/>
          <p:cNvSpPr/>
          <p:nvPr/>
        </p:nvSpPr>
        <p:spPr>
          <a:xfrm>
            <a:off x="2804000" y="6118089"/>
            <a:ext cx="260755" cy="200694"/>
          </a:xfrm>
          <a:custGeom>
            <a:avLst/>
            <a:gdLst/>
            <a:ahLst/>
            <a:cxnLst/>
            <a:rect l="0" t="0" r="0" b="0"/>
            <a:pathLst>
              <a:path w="785" h="605" extrusionOk="0">
                <a:moveTo>
                  <a:pt x="784" y="0"/>
                </a:moveTo>
                <a:lnTo>
                  <a:pt x="0" y="0"/>
                </a:lnTo>
                <a:lnTo>
                  <a:pt x="0" y="604"/>
                </a:lnTo>
                <a:lnTo>
                  <a:pt x="784" y="604"/>
                </a:lnTo>
                <a:lnTo>
                  <a:pt x="78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1" name="Shape 791"/>
          <p:cNvSpPr/>
          <p:nvPr/>
        </p:nvSpPr>
        <p:spPr>
          <a:xfrm>
            <a:off x="2850876" y="6078537"/>
            <a:ext cx="263684" cy="200693"/>
          </a:xfrm>
          <a:custGeom>
            <a:avLst/>
            <a:gdLst/>
            <a:ahLst/>
            <a:cxnLst/>
            <a:rect l="0" t="0" r="0" b="0"/>
            <a:pathLst>
              <a:path w="792" h="606" extrusionOk="0">
                <a:moveTo>
                  <a:pt x="0" y="90"/>
                </a:moveTo>
                <a:lnTo>
                  <a:pt x="0" y="0"/>
                </a:lnTo>
                <a:lnTo>
                  <a:pt x="791" y="0"/>
                </a:lnTo>
                <a:lnTo>
                  <a:pt x="791" y="605"/>
                </a:lnTo>
                <a:lnTo>
                  <a:pt x="672" y="60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2" name="Shape 792"/>
          <p:cNvSpPr/>
          <p:nvPr/>
        </p:nvSpPr>
        <p:spPr>
          <a:xfrm>
            <a:off x="2804000" y="6198660"/>
            <a:ext cx="260755" cy="111333"/>
          </a:xfrm>
          <a:custGeom>
            <a:avLst/>
            <a:gdLst/>
            <a:ahLst/>
            <a:cxnLst/>
            <a:rect l="0" t="0" r="0" b="0"/>
            <a:pathLst>
              <a:path w="785" h="336" extrusionOk="0">
                <a:moveTo>
                  <a:pt x="0" y="216"/>
                </a:moveTo>
                <a:lnTo>
                  <a:pt x="216" y="0"/>
                </a:lnTo>
                <a:lnTo>
                  <a:pt x="425" y="246"/>
                </a:lnTo>
                <a:lnTo>
                  <a:pt x="575" y="149"/>
                </a:lnTo>
                <a:lnTo>
                  <a:pt x="784" y="33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3" name="Shape 793"/>
          <p:cNvSpPr/>
          <p:nvPr/>
        </p:nvSpPr>
        <p:spPr>
          <a:xfrm>
            <a:off x="2975394" y="6157643"/>
            <a:ext cx="49807" cy="49807"/>
          </a:xfrm>
          <a:custGeom>
            <a:avLst/>
            <a:gdLst/>
            <a:ahLst/>
            <a:cxnLst/>
            <a:rect l="0" t="0" r="0" b="0"/>
            <a:pathLst>
              <a:path w="150" h="150" extrusionOk="0">
                <a:moveTo>
                  <a:pt x="149" y="75"/>
                </a:moveTo>
                <a:lnTo>
                  <a:pt x="149" y="75"/>
                </a:lnTo>
                <a:cubicBezTo>
                  <a:pt x="149" y="120"/>
                  <a:pt x="112" y="149"/>
                  <a:pt x="75" y="149"/>
                </a:cubicBezTo>
                <a:cubicBezTo>
                  <a:pt x="30" y="149"/>
                  <a:pt x="0" y="120"/>
                  <a:pt x="0" y="75"/>
                </a:cubicBezTo>
                <a:cubicBezTo>
                  <a:pt x="0" y="37"/>
                  <a:pt x="30" y="0"/>
                  <a:pt x="75" y="0"/>
                </a:cubicBezTo>
                <a:cubicBezTo>
                  <a:pt x="112" y="0"/>
                  <a:pt x="149" y="37"/>
                  <a:pt x="149" y="7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4" name="Shape 794"/>
          <p:cNvSpPr/>
          <p:nvPr/>
        </p:nvSpPr>
        <p:spPr>
          <a:xfrm>
            <a:off x="3444164" y="6044844"/>
            <a:ext cx="310561" cy="310561"/>
          </a:xfrm>
          <a:custGeom>
            <a:avLst/>
            <a:gdLst/>
            <a:ahLst/>
            <a:cxnLst/>
            <a:rect l="0" t="0" r="0" b="0"/>
            <a:pathLst>
              <a:path w="934" h="934" extrusionOk="0">
                <a:moveTo>
                  <a:pt x="463" y="0"/>
                </a:moveTo>
                <a:lnTo>
                  <a:pt x="373" y="0"/>
                </a:lnTo>
                <a:lnTo>
                  <a:pt x="373" y="134"/>
                </a:lnTo>
                <a:lnTo>
                  <a:pt x="284" y="164"/>
                </a:lnTo>
                <a:lnTo>
                  <a:pt x="194" y="74"/>
                </a:lnTo>
                <a:lnTo>
                  <a:pt x="75" y="194"/>
                </a:lnTo>
                <a:lnTo>
                  <a:pt x="164" y="283"/>
                </a:lnTo>
                <a:lnTo>
                  <a:pt x="134" y="373"/>
                </a:lnTo>
                <a:lnTo>
                  <a:pt x="0" y="373"/>
                </a:lnTo>
                <a:lnTo>
                  <a:pt x="0" y="552"/>
                </a:lnTo>
                <a:lnTo>
                  <a:pt x="134" y="552"/>
                </a:lnTo>
                <a:lnTo>
                  <a:pt x="164" y="649"/>
                </a:lnTo>
                <a:lnTo>
                  <a:pt x="75" y="739"/>
                </a:lnTo>
                <a:lnTo>
                  <a:pt x="194" y="858"/>
                </a:lnTo>
                <a:lnTo>
                  <a:pt x="284" y="769"/>
                </a:lnTo>
                <a:lnTo>
                  <a:pt x="373" y="798"/>
                </a:lnTo>
                <a:lnTo>
                  <a:pt x="373" y="933"/>
                </a:lnTo>
                <a:lnTo>
                  <a:pt x="463" y="933"/>
                </a:lnTo>
                <a:lnTo>
                  <a:pt x="552" y="933"/>
                </a:lnTo>
                <a:lnTo>
                  <a:pt x="552" y="798"/>
                </a:lnTo>
                <a:lnTo>
                  <a:pt x="642" y="769"/>
                </a:lnTo>
                <a:lnTo>
                  <a:pt x="731" y="858"/>
                </a:lnTo>
                <a:lnTo>
                  <a:pt x="858" y="739"/>
                </a:lnTo>
                <a:lnTo>
                  <a:pt x="769" y="649"/>
                </a:lnTo>
                <a:lnTo>
                  <a:pt x="799" y="552"/>
                </a:lnTo>
                <a:lnTo>
                  <a:pt x="933" y="552"/>
                </a:lnTo>
                <a:lnTo>
                  <a:pt x="933" y="373"/>
                </a:lnTo>
                <a:lnTo>
                  <a:pt x="799" y="373"/>
                </a:lnTo>
                <a:lnTo>
                  <a:pt x="769" y="283"/>
                </a:lnTo>
                <a:lnTo>
                  <a:pt x="858" y="194"/>
                </a:lnTo>
                <a:lnTo>
                  <a:pt x="731" y="74"/>
                </a:lnTo>
                <a:lnTo>
                  <a:pt x="642" y="164"/>
                </a:lnTo>
                <a:lnTo>
                  <a:pt x="552" y="134"/>
                </a:lnTo>
                <a:lnTo>
                  <a:pt x="552" y="0"/>
                </a:lnTo>
                <a:lnTo>
                  <a:pt x="463"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5" name="Shape 795"/>
          <p:cNvSpPr/>
          <p:nvPr/>
        </p:nvSpPr>
        <p:spPr>
          <a:xfrm>
            <a:off x="3567217" y="6167897"/>
            <a:ext cx="60062" cy="60062"/>
          </a:xfrm>
          <a:custGeom>
            <a:avLst/>
            <a:gdLst/>
            <a:ahLst/>
            <a:cxnLst/>
            <a:rect l="0" t="0" r="0" b="0"/>
            <a:pathLst>
              <a:path w="180" h="180" extrusionOk="0">
                <a:moveTo>
                  <a:pt x="179" y="90"/>
                </a:moveTo>
                <a:lnTo>
                  <a:pt x="179" y="90"/>
                </a:lnTo>
                <a:cubicBezTo>
                  <a:pt x="179" y="45"/>
                  <a:pt x="142" y="0"/>
                  <a:pt x="90" y="0"/>
                </a:cubicBezTo>
                <a:cubicBezTo>
                  <a:pt x="45" y="0"/>
                  <a:pt x="0" y="45"/>
                  <a:pt x="0" y="90"/>
                </a:cubicBezTo>
                <a:cubicBezTo>
                  <a:pt x="0" y="142"/>
                  <a:pt x="45" y="179"/>
                  <a:pt x="90" y="179"/>
                </a:cubicBezTo>
                <a:cubicBezTo>
                  <a:pt x="142" y="179"/>
                  <a:pt x="179" y="142"/>
                  <a:pt x="179"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796" name="Shape 796"/>
          <p:cNvGrpSpPr/>
          <p:nvPr/>
        </p:nvGrpSpPr>
        <p:grpSpPr>
          <a:xfrm>
            <a:off x="4085795" y="6059493"/>
            <a:ext cx="304702" cy="285659"/>
            <a:chOff x="8168415" y="12118985"/>
            <a:chExt cx="609403" cy="571318"/>
          </a:xfrm>
        </p:grpSpPr>
        <p:cxnSp>
          <p:nvCxnSpPr>
            <p:cNvPr id="797" name="Shape 797"/>
            <p:cNvCxnSpPr/>
            <p:nvPr/>
          </p:nvCxnSpPr>
          <p:spPr>
            <a:xfrm>
              <a:off x="8511205" y="12414900"/>
              <a:ext cx="49806" cy="49806"/>
            </a:xfrm>
            <a:prstGeom prst="straightConnector1">
              <a:avLst/>
            </a:prstGeom>
            <a:noFill/>
            <a:ln w="34275" cap="flat" cmpd="sng">
              <a:solidFill>
                <a:schemeClr val="dk1"/>
              </a:solidFill>
              <a:prstDash val="solid"/>
              <a:round/>
              <a:headEnd type="none" w="med" len="med"/>
              <a:tailEnd type="none" w="med" len="med"/>
            </a:ln>
          </p:spPr>
        </p:cxnSp>
        <p:sp>
          <p:nvSpPr>
            <p:cNvPr id="798" name="Shape 798"/>
            <p:cNvSpPr/>
            <p:nvPr/>
          </p:nvSpPr>
          <p:spPr>
            <a:xfrm>
              <a:off x="8528785" y="12435408"/>
              <a:ext cx="249033" cy="254895"/>
            </a:xfrm>
            <a:custGeom>
              <a:avLst/>
              <a:gdLst/>
              <a:ahLst/>
              <a:cxnLst/>
              <a:rect l="0" t="0" r="0" b="0"/>
              <a:pathLst>
                <a:path w="374" h="382" extrusionOk="0">
                  <a:moveTo>
                    <a:pt x="0" y="90"/>
                  </a:moveTo>
                  <a:lnTo>
                    <a:pt x="90" y="0"/>
                  </a:lnTo>
                  <a:lnTo>
                    <a:pt x="373" y="291"/>
                  </a:lnTo>
                  <a:lnTo>
                    <a:pt x="284" y="381"/>
                  </a:lnTo>
                  <a:lnTo>
                    <a:pt x="0"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799" name="Shape 799"/>
            <p:cNvSpPr/>
            <p:nvPr/>
          </p:nvSpPr>
          <p:spPr>
            <a:xfrm>
              <a:off x="8206504" y="12118985"/>
              <a:ext cx="123053" cy="120124"/>
            </a:xfrm>
            <a:custGeom>
              <a:avLst/>
              <a:gdLst/>
              <a:ahLst/>
              <a:cxnLst/>
              <a:rect l="0" t="0" r="0" b="0"/>
              <a:pathLst>
                <a:path w="187" h="180" extrusionOk="0">
                  <a:moveTo>
                    <a:pt x="97" y="179"/>
                  </a:moveTo>
                  <a:lnTo>
                    <a:pt x="186" y="89"/>
                  </a:lnTo>
                  <a:lnTo>
                    <a:pt x="37" y="0"/>
                  </a:lnTo>
                  <a:lnTo>
                    <a:pt x="0" y="29"/>
                  </a:lnTo>
                  <a:lnTo>
                    <a:pt x="97" y="17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00" name="Shape 800"/>
            <p:cNvCxnSpPr/>
            <p:nvPr/>
          </p:nvCxnSpPr>
          <p:spPr>
            <a:xfrm rot="10800000">
              <a:off x="8300259" y="12203952"/>
              <a:ext cx="134771" cy="134771"/>
            </a:xfrm>
            <a:prstGeom prst="straightConnector1">
              <a:avLst/>
            </a:prstGeom>
            <a:noFill/>
            <a:ln w="34275" cap="flat" cmpd="sng">
              <a:solidFill>
                <a:schemeClr val="dk1"/>
              </a:solidFill>
              <a:prstDash val="solid"/>
              <a:round/>
              <a:headEnd type="none" w="med" len="med"/>
              <a:tailEnd type="none" w="med" len="med"/>
            </a:ln>
          </p:spPr>
        </p:cxnSp>
        <p:sp>
          <p:nvSpPr>
            <p:cNvPr id="801" name="Shape 801"/>
            <p:cNvSpPr/>
            <p:nvPr/>
          </p:nvSpPr>
          <p:spPr>
            <a:xfrm>
              <a:off x="8168415" y="12118987"/>
              <a:ext cx="562525" cy="559596"/>
            </a:xfrm>
            <a:custGeom>
              <a:avLst/>
              <a:gdLst/>
              <a:ahLst/>
              <a:cxnLst/>
              <a:rect l="0" t="0" r="0" b="0"/>
              <a:pathLst>
                <a:path w="845" h="844" extrusionOk="0">
                  <a:moveTo>
                    <a:pt x="844" y="126"/>
                  </a:moveTo>
                  <a:lnTo>
                    <a:pt x="844" y="126"/>
                  </a:lnTo>
                  <a:cubicBezTo>
                    <a:pt x="724" y="186"/>
                    <a:pt x="724" y="186"/>
                    <a:pt x="724" y="186"/>
                  </a:cubicBezTo>
                  <a:cubicBezTo>
                    <a:pt x="664" y="119"/>
                    <a:pt x="664" y="119"/>
                    <a:pt x="664" y="119"/>
                  </a:cubicBezTo>
                  <a:cubicBezTo>
                    <a:pt x="717" y="0"/>
                    <a:pt x="717" y="0"/>
                    <a:pt x="717" y="0"/>
                  </a:cubicBezTo>
                  <a:lnTo>
                    <a:pt x="717" y="0"/>
                  </a:lnTo>
                  <a:cubicBezTo>
                    <a:pt x="567" y="0"/>
                    <a:pt x="530" y="74"/>
                    <a:pt x="530" y="149"/>
                  </a:cubicBezTo>
                  <a:cubicBezTo>
                    <a:pt x="530" y="209"/>
                    <a:pt x="530" y="209"/>
                    <a:pt x="530" y="209"/>
                  </a:cubicBezTo>
                  <a:cubicBezTo>
                    <a:pt x="23" y="724"/>
                    <a:pt x="23" y="724"/>
                    <a:pt x="23" y="724"/>
                  </a:cubicBezTo>
                  <a:cubicBezTo>
                    <a:pt x="0" y="813"/>
                    <a:pt x="0" y="813"/>
                    <a:pt x="0" y="813"/>
                  </a:cubicBezTo>
                  <a:cubicBezTo>
                    <a:pt x="30" y="843"/>
                    <a:pt x="30" y="843"/>
                    <a:pt x="30" y="843"/>
                  </a:cubicBezTo>
                  <a:cubicBezTo>
                    <a:pt x="120" y="821"/>
                    <a:pt x="120" y="821"/>
                    <a:pt x="120" y="821"/>
                  </a:cubicBezTo>
                  <a:cubicBezTo>
                    <a:pt x="635" y="313"/>
                    <a:pt x="635" y="313"/>
                    <a:pt x="635" y="313"/>
                  </a:cubicBezTo>
                  <a:cubicBezTo>
                    <a:pt x="694" y="313"/>
                    <a:pt x="694" y="313"/>
                    <a:pt x="694" y="313"/>
                  </a:cubicBezTo>
                  <a:cubicBezTo>
                    <a:pt x="769" y="313"/>
                    <a:pt x="844" y="276"/>
                    <a:pt x="844" y="126"/>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cxnSp>
        <p:nvCxnSpPr>
          <p:cNvPr id="802" name="Shape 802"/>
          <p:cNvCxnSpPr/>
          <p:nvPr/>
        </p:nvCxnSpPr>
        <p:spPr>
          <a:xfrm>
            <a:off x="4824110" y="6138598"/>
            <a:ext cx="93754" cy="93754"/>
          </a:xfrm>
          <a:prstGeom prst="straightConnector1">
            <a:avLst/>
          </a:prstGeom>
          <a:noFill/>
          <a:ln w="34275" cap="flat" cmpd="sng">
            <a:solidFill>
              <a:schemeClr val="dk1"/>
            </a:solidFill>
            <a:prstDash val="solid"/>
            <a:round/>
            <a:headEnd type="none" w="med" len="med"/>
            <a:tailEnd type="none" w="med" len="med"/>
          </a:ln>
        </p:spPr>
      </p:cxnSp>
      <p:sp>
        <p:nvSpPr>
          <p:cNvPr id="803" name="Shape 803"/>
          <p:cNvSpPr/>
          <p:nvPr/>
        </p:nvSpPr>
        <p:spPr>
          <a:xfrm>
            <a:off x="4904681" y="6217704"/>
            <a:ext cx="125982" cy="127448"/>
          </a:xfrm>
          <a:custGeom>
            <a:avLst/>
            <a:gdLst/>
            <a:ahLst/>
            <a:cxnLst/>
            <a:rect l="0" t="0" r="0" b="0"/>
            <a:pathLst>
              <a:path w="381" h="382" extrusionOk="0">
                <a:moveTo>
                  <a:pt x="0" y="90"/>
                </a:moveTo>
                <a:lnTo>
                  <a:pt x="89" y="0"/>
                </a:lnTo>
                <a:lnTo>
                  <a:pt x="380" y="291"/>
                </a:lnTo>
                <a:lnTo>
                  <a:pt x="291" y="381"/>
                </a:lnTo>
                <a:lnTo>
                  <a:pt x="0"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4" name="Shape 804"/>
          <p:cNvSpPr/>
          <p:nvPr/>
        </p:nvSpPr>
        <p:spPr>
          <a:xfrm>
            <a:off x="4720102" y="6053634"/>
            <a:ext cx="164070" cy="134772"/>
          </a:xfrm>
          <a:custGeom>
            <a:avLst/>
            <a:gdLst/>
            <a:ahLst/>
            <a:cxnLst/>
            <a:rect l="0" t="0" r="0" b="0"/>
            <a:pathLst>
              <a:path w="494" h="405" extrusionOk="0">
                <a:moveTo>
                  <a:pt x="0" y="239"/>
                </a:moveTo>
                <a:lnTo>
                  <a:pt x="0" y="239"/>
                </a:lnTo>
                <a:cubicBezTo>
                  <a:pt x="239" y="0"/>
                  <a:pt x="239" y="0"/>
                  <a:pt x="239" y="0"/>
                </a:cubicBezTo>
                <a:cubicBezTo>
                  <a:pt x="329" y="90"/>
                  <a:pt x="433" y="16"/>
                  <a:pt x="433" y="16"/>
                </a:cubicBezTo>
                <a:cubicBezTo>
                  <a:pt x="493" y="75"/>
                  <a:pt x="493" y="75"/>
                  <a:pt x="493" y="75"/>
                </a:cubicBezTo>
                <a:cubicBezTo>
                  <a:pt x="164" y="404"/>
                  <a:pt x="164" y="404"/>
                  <a:pt x="164" y="404"/>
                </a:cubicBezTo>
                <a:lnTo>
                  <a:pt x="0" y="239"/>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5" name="Shape 805"/>
          <p:cNvSpPr/>
          <p:nvPr/>
        </p:nvSpPr>
        <p:spPr>
          <a:xfrm>
            <a:off x="6242143" y="6142993"/>
            <a:ext cx="64456" cy="175790"/>
          </a:xfrm>
          <a:custGeom>
            <a:avLst/>
            <a:gdLst/>
            <a:ahLst/>
            <a:cxnLst/>
            <a:rect l="0" t="0" r="0" b="0"/>
            <a:pathLst>
              <a:path w="195" h="531" extrusionOk="0">
                <a:moveTo>
                  <a:pt x="194" y="530"/>
                </a:moveTo>
                <a:lnTo>
                  <a:pt x="194" y="530"/>
                </a:lnTo>
                <a:cubicBezTo>
                  <a:pt x="194" y="329"/>
                  <a:pt x="120" y="142"/>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6" name="Shape 806"/>
          <p:cNvSpPr/>
          <p:nvPr/>
        </p:nvSpPr>
        <p:spPr>
          <a:xfrm>
            <a:off x="6032662" y="6044844"/>
            <a:ext cx="210947" cy="99614"/>
          </a:xfrm>
          <a:custGeom>
            <a:avLst/>
            <a:gdLst/>
            <a:ahLst/>
            <a:cxnLst/>
            <a:rect l="0" t="0" r="0" b="0"/>
            <a:pathLst>
              <a:path w="635" h="299" extrusionOk="0">
                <a:moveTo>
                  <a:pt x="634" y="298"/>
                </a:moveTo>
                <a:lnTo>
                  <a:pt x="634" y="298"/>
                </a:lnTo>
                <a:cubicBezTo>
                  <a:pt x="485" y="112"/>
                  <a:pt x="254"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7" name="Shape 807"/>
          <p:cNvSpPr/>
          <p:nvPr/>
        </p:nvSpPr>
        <p:spPr>
          <a:xfrm>
            <a:off x="6032662" y="6100510"/>
            <a:ext cx="218272" cy="218273"/>
          </a:xfrm>
          <a:custGeom>
            <a:avLst/>
            <a:gdLst/>
            <a:ahLst/>
            <a:cxnLst/>
            <a:rect l="0" t="0" r="0" b="0"/>
            <a:pathLst>
              <a:path w="658" h="658" extrusionOk="0">
                <a:moveTo>
                  <a:pt x="657" y="657"/>
                </a:moveTo>
                <a:lnTo>
                  <a:pt x="657" y="657"/>
                </a:lnTo>
                <a:cubicBezTo>
                  <a:pt x="657" y="292"/>
                  <a:pt x="366"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8" name="Shape 808"/>
          <p:cNvSpPr/>
          <p:nvPr/>
        </p:nvSpPr>
        <p:spPr>
          <a:xfrm>
            <a:off x="6032662" y="6156177"/>
            <a:ext cx="161141" cy="164070"/>
          </a:xfrm>
          <a:custGeom>
            <a:avLst/>
            <a:gdLst/>
            <a:ahLst/>
            <a:cxnLst/>
            <a:rect l="0" t="0" r="0" b="0"/>
            <a:pathLst>
              <a:path w="486" h="494" extrusionOk="0">
                <a:moveTo>
                  <a:pt x="485" y="493"/>
                </a:moveTo>
                <a:lnTo>
                  <a:pt x="485" y="493"/>
                </a:lnTo>
                <a:cubicBezTo>
                  <a:pt x="485" y="225"/>
                  <a:pt x="268"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09" name="Shape 809"/>
          <p:cNvSpPr/>
          <p:nvPr/>
        </p:nvSpPr>
        <p:spPr>
          <a:xfrm>
            <a:off x="6032662" y="6213309"/>
            <a:ext cx="106938" cy="106938"/>
          </a:xfrm>
          <a:custGeom>
            <a:avLst/>
            <a:gdLst/>
            <a:ahLst/>
            <a:cxnLst/>
            <a:rect l="0" t="0" r="0" b="0"/>
            <a:pathLst>
              <a:path w="322" h="322" extrusionOk="0">
                <a:moveTo>
                  <a:pt x="321" y="321"/>
                </a:moveTo>
                <a:lnTo>
                  <a:pt x="321" y="321"/>
                </a:lnTo>
                <a:cubicBezTo>
                  <a:pt x="321" y="142"/>
                  <a:pt x="179"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10" name="Shape 810"/>
          <p:cNvSpPr/>
          <p:nvPr/>
        </p:nvSpPr>
        <p:spPr>
          <a:xfrm>
            <a:off x="5997503" y="6282160"/>
            <a:ext cx="70316" cy="71781"/>
          </a:xfrm>
          <a:custGeom>
            <a:avLst/>
            <a:gdLst/>
            <a:ahLst/>
            <a:cxnLst/>
            <a:rect l="0" t="0" r="0" b="0"/>
            <a:pathLst>
              <a:path w="210" h="218" extrusionOk="0">
                <a:moveTo>
                  <a:pt x="0" y="112"/>
                </a:moveTo>
                <a:lnTo>
                  <a:pt x="0" y="112"/>
                </a:lnTo>
                <a:cubicBezTo>
                  <a:pt x="0" y="165"/>
                  <a:pt x="45" y="217"/>
                  <a:pt x="105" y="217"/>
                </a:cubicBezTo>
                <a:cubicBezTo>
                  <a:pt x="164" y="217"/>
                  <a:pt x="209" y="165"/>
                  <a:pt x="209" y="112"/>
                </a:cubicBezTo>
                <a:cubicBezTo>
                  <a:pt x="209" y="53"/>
                  <a:pt x="164" y="0"/>
                  <a:pt x="105" y="0"/>
                </a:cubicBezTo>
                <a:cubicBezTo>
                  <a:pt x="45" y="0"/>
                  <a:pt x="0" y="53"/>
                  <a:pt x="0" y="112"/>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11" name="Shape 811"/>
          <p:cNvSpPr/>
          <p:nvPr/>
        </p:nvSpPr>
        <p:spPr>
          <a:xfrm>
            <a:off x="6634739" y="6044844"/>
            <a:ext cx="310561" cy="199228"/>
          </a:xfrm>
          <a:custGeom>
            <a:avLst/>
            <a:gdLst/>
            <a:ahLst/>
            <a:cxnLst/>
            <a:rect l="0" t="0" r="0" b="0"/>
            <a:pathLst>
              <a:path w="934" h="598" extrusionOk="0">
                <a:moveTo>
                  <a:pt x="0" y="433"/>
                </a:moveTo>
                <a:lnTo>
                  <a:pt x="933" y="0"/>
                </a:lnTo>
                <a:lnTo>
                  <a:pt x="336" y="597"/>
                </a:lnTo>
                <a:lnTo>
                  <a:pt x="0" y="4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12" name="Shape 812"/>
          <p:cNvSpPr/>
          <p:nvPr/>
        </p:nvSpPr>
        <p:spPr>
          <a:xfrm>
            <a:off x="6746072" y="6044844"/>
            <a:ext cx="199228" cy="310561"/>
          </a:xfrm>
          <a:custGeom>
            <a:avLst/>
            <a:gdLst/>
            <a:ahLst/>
            <a:cxnLst/>
            <a:rect l="0" t="0" r="0" b="0"/>
            <a:pathLst>
              <a:path w="598" h="934" extrusionOk="0">
                <a:moveTo>
                  <a:pt x="164" y="933"/>
                </a:moveTo>
                <a:lnTo>
                  <a:pt x="597" y="0"/>
                </a:lnTo>
                <a:lnTo>
                  <a:pt x="0" y="597"/>
                </a:lnTo>
                <a:lnTo>
                  <a:pt x="164"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813" name="Shape 813"/>
          <p:cNvGrpSpPr/>
          <p:nvPr/>
        </p:nvGrpSpPr>
        <p:grpSpPr>
          <a:xfrm>
            <a:off x="7255434" y="1575189"/>
            <a:ext cx="210947" cy="310561"/>
            <a:chOff x="14507692" y="3150377"/>
            <a:chExt cx="421894" cy="621122"/>
          </a:xfrm>
        </p:grpSpPr>
        <p:sp>
          <p:nvSpPr>
            <p:cNvPr id="814" name="Shape 814"/>
            <p:cNvSpPr/>
            <p:nvPr/>
          </p:nvSpPr>
          <p:spPr>
            <a:xfrm>
              <a:off x="14657116" y="3299797"/>
              <a:ext cx="120122" cy="120124"/>
            </a:xfrm>
            <a:custGeom>
              <a:avLst/>
              <a:gdLst/>
              <a:ahLst/>
              <a:cxnLst/>
              <a:rect l="0" t="0" r="0" b="0"/>
              <a:pathLst>
                <a:path w="180" h="180" extrusionOk="0">
                  <a:moveTo>
                    <a:pt x="179" y="89"/>
                  </a:moveTo>
                  <a:lnTo>
                    <a:pt x="179" y="89"/>
                  </a:lnTo>
                  <a:cubicBezTo>
                    <a:pt x="179" y="45"/>
                    <a:pt x="141" y="0"/>
                    <a:pt x="89" y="0"/>
                  </a:cubicBezTo>
                  <a:cubicBezTo>
                    <a:pt x="44" y="0"/>
                    <a:pt x="0" y="45"/>
                    <a:pt x="0" y="89"/>
                  </a:cubicBezTo>
                  <a:cubicBezTo>
                    <a:pt x="0" y="142"/>
                    <a:pt x="44" y="179"/>
                    <a:pt x="89" y="179"/>
                  </a:cubicBezTo>
                  <a:cubicBezTo>
                    <a:pt x="141" y="179"/>
                    <a:pt x="179" y="142"/>
                    <a:pt x="179" y="8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15" name="Shape 815"/>
            <p:cNvSpPr/>
            <p:nvPr/>
          </p:nvSpPr>
          <p:spPr>
            <a:xfrm>
              <a:off x="14507692" y="3150377"/>
              <a:ext cx="421894" cy="621122"/>
            </a:xfrm>
            <a:custGeom>
              <a:avLst/>
              <a:gdLst/>
              <a:ahLst/>
              <a:cxnLst/>
              <a:rect l="0" t="0" r="0" b="0"/>
              <a:pathLst>
                <a:path w="635" h="934" extrusionOk="0">
                  <a:moveTo>
                    <a:pt x="627" y="328"/>
                  </a:moveTo>
                  <a:lnTo>
                    <a:pt x="627" y="328"/>
                  </a:lnTo>
                  <a:cubicBezTo>
                    <a:pt x="627" y="149"/>
                    <a:pt x="492" y="0"/>
                    <a:pt x="313" y="0"/>
                  </a:cubicBezTo>
                  <a:cubicBezTo>
                    <a:pt x="142" y="0"/>
                    <a:pt x="0" y="149"/>
                    <a:pt x="0" y="328"/>
                  </a:cubicBezTo>
                  <a:cubicBezTo>
                    <a:pt x="0" y="560"/>
                    <a:pt x="313" y="933"/>
                    <a:pt x="313" y="933"/>
                  </a:cubicBezTo>
                  <a:cubicBezTo>
                    <a:pt x="313" y="933"/>
                    <a:pt x="634" y="560"/>
                    <a:pt x="627" y="32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816" name="Shape 816"/>
          <p:cNvSpPr/>
          <p:nvPr/>
        </p:nvSpPr>
        <p:spPr>
          <a:xfrm>
            <a:off x="7842864" y="1591302"/>
            <a:ext cx="310561" cy="310561"/>
          </a:xfrm>
          <a:custGeom>
            <a:avLst/>
            <a:gdLst/>
            <a:ahLst/>
            <a:cxnLst/>
            <a:rect l="0" t="0" r="0" b="0"/>
            <a:pathLst>
              <a:path w="934" h="934" extrusionOk="0">
                <a:moveTo>
                  <a:pt x="769" y="164"/>
                </a:moveTo>
                <a:lnTo>
                  <a:pt x="769" y="164"/>
                </a:lnTo>
                <a:cubicBezTo>
                  <a:pt x="933" y="328"/>
                  <a:pt x="933" y="597"/>
                  <a:pt x="769" y="769"/>
                </a:cubicBezTo>
                <a:cubicBezTo>
                  <a:pt x="604" y="933"/>
                  <a:pt x="336" y="933"/>
                  <a:pt x="171" y="769"/>
                </a:cubicBezTo>
                <a:cubicBezTo>
                  <a:pt x="0" y="597"/>
                  <a:pt x="0" y="328"/>
                  <a:pt x="171" y="164"/>
                </a:cubicBezTo>
                <a:cubicBezTo>
                  <a:pt x="336" y="0"/>
                  <a:pt x="604" y="0"/>
                  <a:pt x="769" y="16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17" name="Shape 817"/>
          <p:cNvSpPr/>
          <p:nvPr/>
        </p:nvSpPr>
        <p:spPr>
          <a:xfrm>
            <a:off x="7935152" y="1674804"/>
            <a:ext cx="128912" cy="131842"/>
          </a:xfrm>
          <a:custGeom>
            <a:avLst/>
            <a:gdLst/>
            <a:ahLst/>
            <a:cxnLst/>
            <a:rect l="0" t="0" r="0" b="0"/>
            <a:pathLst>
              <a:path w="389" h="396" extrusionOk="0">
                <a:moveTo>
                  <a:pt x="269" y="283"/>
                </a:moveTo>
                <a:lnTo>
                  <a:pt x="388" y="0"/>
                </a:lnTo>
                <a:lnTo>
                  <a:pt x="104" y="119"/>
                </a:lnTo>
                <a:lnTo>
                  <a:pt x="0" y="395"/>
                </a:lnTo>
                <a:lnTo>
                  <a:pt x="269" y="28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18" name="Shape 818"/>
          <p:cNvCxnSpPr/>
          <p:nvPr/>
        </p:nvCxnSpPr>
        <p:spPr>
          <a:xfrm>
            <a:off x="7968846" y="1714356"/>
            <a:ext cx="54201" cy="54202"/>
          </a:xfrm>
          <a:prstGeom prst="straightConnector1">
            <a:avLst/>
          </a:prstGeom>
          <a:noFill/>
          <a:ln w="34275" cap="flat" cmpd="sng">
            <a:solidFill>
              <a:schemeClr val="dk1"/>
            </a:solidFill>
            <a:prstDash val="solid"/>
            <a:round/>
            <a:headEnd type="none" w="med" len="med"/>
            <a:tailEnd type="none" w="med" len="med"/>
          </a:ln>
        </p:spPr>
      </p:cxnSp>
      <p:sp>
        <p:nvSpPr>
          <p:cNvPr id="819" name="Shape 819"/>
          <p:cNvSpPr/>
          <p:nvPr/>
        </p:nvSpPr>
        <p:spPr>
          <a:xfrm>
            <a:off x="7974706" y="1575190"/>
            <a:ext cx="49807" cy="30763"/>
          </a:xfrm>
          <a:custGeom>
            <a:avLst/>
            <a:gdLst/>
            <a:ahLst/>
            <a:cxnLst/>
            <a:rect l="0" t="0" r="0" b="0"/>
            <a:pathLst>
              <a:path w="151" h="91" extrusionOk="0">
                <a:moveTo>
                  <a:pt x="150" y="90"/>
                </a:moveTo>
                <a:lnTo>
                  <a:pt x="150" y="90"/>
                </a:lnTo>
                <a:cubicBezTo>
                  <a:pt x="150" y="82"/>
                  <a:pt x="150" y="82"/>
                  <a:pt x="150" y="74"/>
                </a:cubicBezTo>
                <a:cubicBezTo>
                  <a:pt x="150" y="37"/>
                  <a:pt x="112" y="0"/>
                  <a:pt x="75" y="0"/>
                </a:cubicBezTo>
                <a:cubicBezTo>
                  <a:pt x="30" y="0"/>
                  <a:pt x="0" y="37"/>
                  <a:pt x="0" y="74"/>
                </a:cubicBezTo>
                <a:cubicBezTo>
                  <a:pt x="0" y="82"/>
                  <a:pt x="0" y="82"/>
                  <a:pt x="0"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20" name="Shape 820"/>
          <p:cNvCxnSpPr/>
          <p:nvPr/>
        </p:nvCxnSpPr>
        <p:spPr>
          <a:xfrm>
            <a:off x="7999608" y="1605952"/>
            <a:ext cx="1466" cy="24904"/>
          </a:xfrm>
          <a:prstGeom prst="straightConnector1">
            <a:avLst/>
          </a:prstGeom>
          <a:noFill/>
          <a:ln w="34275" cap="flat" cmpd="sng">
            <a:solidFill>
              <a:schemeClr val="dk1"/>
            </a:solidFill>
            <a:prstDash val="solid"/>
            <a:round/>
            <a:headEnd type="none" w="med" len="med"/>
            <a:tailEnd type="none" w="med" len="med"/>
          </a:ln>
        </p:spPr>
      </p:cxnSp>
      <p:cxnSp>
        <p:nvCxnSpPr>
          <p:cNvPr id="821" name="Shape 821"/>
          <p:cNvCxnSpPr/>
          <p:nvPr/>
        </p:nvCxnSpPr>
        <p:spPr>
          <a:xfrm>
            <a:off x="7999608" y="1860846"/>
            <a:ext cx="1466" cy="24904"/>
          </a:xfrm>
          <a:prstGeom prst="straightConnector1">
            <a:avLst/>
          </a:prstGeom>
          <a:noFill/>
          <a:ln w="34275" cap="flat" cmpd="sng">
            <a:solidFill>
              <a:schemeClr val="dk1"/>
            </a:solidFill>
            <a:prstDash val="solid"/>
            <a:round/>
            <a:headEnd type="none" w="med" len="med"/>
            <a:tailEnd type="none" w="med" len="med"/>
          </a:ln>
        </p:spPr>
      </p:cxnSp>
      <p:cxnSp>
        <p:nvCxnSpPr>
          <p:cNvPr id="822" name="Shape 822"/>
          <p:cNvCxnSpPr/>
          <p:nvPr/>
        </p:nvCxnSpPr>
        <p:spPr>
          <a:xfrm flipH="1">
            <a:off x="8112406" y="1745119"/>
            <a:ext cx="27833" cy="1465"/>
          </a:xfrm>
          <a:prstGeom prst="straightConnector1">
            <a:avLst/>
          </a:prstGeom>
          <a:noFill/>
          <a:ln w="34275" cap="flat" cmpd="sng">
            <a:solidFill>
              <a:schemeClr val="dk1"/>
            </a:solidFill>
            <a:prstDash val="solid"/>
            <a:round/>
            <a:headEnd type="none" w="med" len="med"/>
            <a:tailEnd type="none" w="med" len="med"/>
          </a:ln>
        </p:spPr>
      </p:cxnSp>
      <p:cxnSp>
        <p:nvCxnSpPr>
          <p:cNvPr id="823" name="Shape 823"/>
          <p:cNvCxnSpPr/>
          <p:nvPr/>
        </p:nvCxnSpPr>
        <p:spPr>
          <a:xfrm flipH="1">
            <a:off x="7856047" y="1745119"/>
            <a:ext cx="27834" cy="1465"/>
          </a:xfrm>
          <a:prstGeom prst="straightConnector1">
            <a:avLst/>
          </a:prstGeom>
          <a:noFill/>
          <a:ln w="34275" cap="flat" cmpd="sng">
            <a:solidFill>
              <a:schemeClr val="dk1"/>
            </a:solidFill>
            <a:prstDash val="solid"/>
            <a:round/>
            <a:headEnd type="none" w="med" len="med"/>
            <a:tailEnd type="none" w="med" len="med"/>
          </a:ln>
        </p:spPr>
      </p:cxnSp>
      <p:sp>
        <p:nvSpPr>
          <p:cNvPr id="824" name="Shape 824"/>
          <p:cNvSpPr/>
          <p:nvPr/>
        </p:nvSpPr>
        <p:spPr>
          <a:xfrm>
            <a:off x="8483028" y="1595698"/>
            <a:ext cx="310561" cy="271008"/>
          </a:xfrm>
          <a:custGeom>
            <a:avLst/>
            <a:gdLst/>
            <a:ahLst/>
            <a:cxnLst/>
            <a:rect l="0" t="0" r="0" b="0"/>
            <a:pathLst>
              <a:path w="935" h="814" extrusionOk="0">
                <a:moveTo>
                  <a:pt x="0" y="813"/>
                </a:moveTo>
                <a:lnTo>
                  <a:pt x="314" y="694"/>
                </a:lnTo>
                <a:lnTo>
                  <a:pt x="613" y="813"/>
                </a:lnTo>
                <a:lnTo>
                  <a:pt x="934" y="694"/>
                </a:lnTo>
                <a:lnTo>
                  <a:pt x="934" y="0"/>
                </a:lnTo>
                <a:lnTo>
                  <a:pt x="613" y="119"/>
                </a:lnTo>
                <a:lnTo>
                  <a:pt x="314" y="0"/>
                </a:lnTo>
                <a:lnTo>
                  <a:pt x="0" y="119"/>
                </a:lnTo>
                <a:lnTo>
                  <a:pt x="0" y="81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25" name="Shape 825"/>
          <p:cNvCxnSpPr/>
          <p:nvPr/>
        </p:nvCxnSpPr>
        <p:spPr>
          <a:xfrm>
            <a:off x="8587038" y="1595698"/>
            <a:ext cx="1465" cy="229991"/>
          </a:xfrm>
          <a:prstGeom prst="straightConnector1">
            <a:avLst/>
          </a:prstGeom>
          <a:noFill/>
          <a:ln w="34275" cap="flat" cmpd="sng">
            <a:solidFill>
              <a:schemeClr val="dk1"/>
            </a:solidFill>
            <a:prstDash val="solid"/>
            <a:round/>
            <a:headEnd type="none" w="med" len="med"/>
            <a:tailEnd type="none" w="med" len="med"/>
          </a:ln>
        </p:spPr>
      </p:cxnSp>
      <p:cxnSp>
        <p:nvCxnSpPr>
          <p:cNvPr id="826" name="Shape 826"/>
          <p:cNvCxnSpPr/>
          <p:nvPr/>
        </p:nvCxnSpPr>
        <p:spPr>
          <a:xfrm>
            <a:off x="8686651" y="1635250"/>
            <a:ext cx="1465" cy="229992"/>
          </a:xfrm>
          <a:prstGeom prst="straightConnector1">
            <a:avLst/>
          </a:prstGeom>
          <a:noFill/>
          <a:ln w="34275" cap="flat" cmpd="sng">
            <a:solidFill>
              <a:schemeClr val="dk1"/>
            </a:solidFill>
            <a:prstDash val="solid"/>
            <a:round/>
            <a:headEnd type="none" w="med" len="med"/>
            <a:tailEnd type="none" w="med" len="med"/>
          </a:ln>
        </p:spPr>
      </p:cxnSp>
      <p:sp>
        <p:nvSpPr>
          <p:cNvPr id="827" name="Shape 827"/>
          <p:cNvSpPr/>
          <p:nvPr/>
        </p:nvSpPr>
        <p:spPr>
          <a:xfrm>
            <a:off x="9212554" y="1575190"/>
            <a:ext cx="199228" cy="271008"/>
          </a:xfrm>
          <a:custGeom>
            <a:avLst/>
            <a:gdLst/>
            <a:ahLst/>
            <a:cxnLst/>
            <a:rect l="0" t="0" r="0" b="0"/>
            <a:pathLst>
              <a:path w="598" h="815" extrusionOk="0">
                <a:moveTo>
                  <a:pt x="194" y="0"/>
                </a:moveTo>
                <a:lnTo>
                  <a:pt x="194" y="0"/>
                </a:lnTo>
                <a:cubicBezTo>
                  <a:pt x="411" y="0"/>
                  <a:pt x="597" y="187"/>
                  <a:pt x="597" y="403"/>
                </a:cubicBezTo>
                <a:cubicBezTo>
                  <a:pt x="597" y="620"/>
                  <a:pt x="411" y="814"/>
                  <a:pt x="194" y="814"/>
                </a:cubicBezTo>
                <a:cubicBezTo>
                  <a:pt x="45" y="814"/>
                  <a:pt x="0" y="754"/>
                  <a:pt x="0" y="75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28" name="Shape 828"/>
          <p:cNvSpPr/>
          <p:nvPr/>
        </p:nvSpPr>
        <p:spPr>
          <a:xfrm>
            <a:off x="9177396" y="1610347"/>
            <a:ext cx="199228" cy="200693"/>
          </a:xfrm>
          <a:custGeom>
            <a:avLst/>
            <a:gdLst/>
            <a:ahLst/>
            <a:cxnLst/>
            <a:rect l="0" t="0" r="0" b="0"/>
            <a:pathLst>
              <a:path w="598" h="606" extrusionOk="0">
                <a:moveTo>
                  <a:pt x="597" y="299"/>
                </a:moveTo>
                <a:lnTo>
                  <a:pt x="597" y="299"/>
                </a:lnTo>
                <a:cubicBezTo>
                  <a:pt x="597" y="471"/>
                  <a:pt x="462" y="605"/>
                  <a:pt x="298" y="605"/>
                </a:cubicBezTo>
                <a:cubicBezTo>
                  <a:pt x="134" y="605"/>
                  <a:pt x="0" y="471"/>
                  <a:pt x="0" y="299"/>
                </a:cubicBezTo>
                <a:cubicBezTo>
                  <a:pt x="0" y="135"/>
                  <a:pt x="134" y="0"/>
                  <a:pt x="298" y="0"/>
                </a:cubicBezTo>
                <a:cubicBezTo>
                  <a:pt x="462" y="0"/>
                  <a:pt x="597" y="135"/>
                  <a:pt x="597" y="29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29" name="Shape 829"/>
          <p:cNvCxnSpPr/>
          <p:nvPr/>
        </p:nvCxnSpPr>
        <p:spPr>
          <a:xfrm>
            <a:off x="9277009" y="1841803"/>
            <a:ext cx="1466" cy="49807"/>
          </a:xfrm>
          <a:prstGeom prst="straightConnector1">
            <a:avLst/>
          </a:prstGeom>
          <a:noFill/>
          <a:ln w="34275" cap="flat" cmpd="sng">
            <a:solidFill>
              <a:schemeClr val="dk1"/>
            </a:solidFill>
            <a:prstDash val="solid"/>
            <a:round/>
            <a:headEnd type="none" w="med" len="med"/>
            <a:tailEnd type="none" w="med" len="med"/>
          </a:ln>
        </p:spPr>
      </p:cxnSp>
      <p:cxnSp>
        <p:nvCxnSpPr>
          <p:cNvPr id="830" name="Shape 830"/>
          <p:cNvCxnSpPr/>
          <p:nvPr/>
        </p:nvCxnSpPr>
        <p:spPr>
          <a:xfrm>
            <a:off x="9227203" y="1885751"/>
            <a:ext cx="99614" cy="1465"/>
          </a:xfrm>
          <a:prstGeom prst="straightConnector1">
            <a:avLst/>
          </a:prstGeom>
          <a:noFill/>
          <a:ln w="34275" cap="flat" cmpd="sng">
            <a:solidFill>
              <a:schemeClr val="dk1"/>
            </a:solidFill>
            <a:prstDash val="solid"/>
            <a:round/>
            <a:headEnd type="none" w="med" len="med"/>
            <a:tailEnd type="none" w="med" len="med"/>
          </a:ln>
        </p:spPr>
      </p:cxnSp>
      <p:grpSp>
        <p:nvGrpSpPr>
          <p:cNvPr id="831" name="Shape 831"/>
          <p:cNvGrpSpPr/>
          <p:nvPr/>
        </p:nvGrpSpPr>
        <p:grpSpPr>
          <a:xfrm>
            <a:off x="9760430" y="1605952"/>
            <a:ext cx="310561" cy="250501"/>
            <a:chOff x="19517684" y="3211903"/>
            <a:chExt cx="621122" cy="501001"/>
          </a:xfrm>
        </p:grpSpPr>
        <p:sp>
          <p:nvSpPr>
            <p:cNvPr id="832" name="Shape 832"/>
            <p:cNvSpPr/>
            <p:nvPr/>
          </p:nvSpPr>
          <p:spPr>
            <a:xfrm>
              <a:off x="19784300" y="3291010"/>
              <a:ext cx="79104" cy="79104"/>
            </a:xfrm>
            <a:custGeom>
              <a:avLst/>
              <a:gdLst/>
              <a:ahLst/>
              <a:cxnLst/>
              <a:rect l="0" t="0" r="0" b="0"/>
              <a:pathLst>
                <a:path w="120" h="120" extrusionOk="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33" name="Shape 833"/>
            <p:cNvSpPr/>
            <p:nvPr/>
          </p:nvSpPr>
          <p:spPr>
            <a:xfrm>
              <a:off x="19693473" y="3211903"/>
              <a:ext cx="263684" cy="401387"/>
            </a:xfrm>
            <a:custGeom>
              <a:avLst/>
              <a:gdLst/>
              <a:ahLst/>
              <a:cxnLst/>
              <a:rect l="0" t="0" r="0" b="0"/>
              <a:pathLst>
                <a:path w="397" h="605" extrusionOk="0">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34" name="Shape 834"/>
            <p:cNvSpPr/>
            <p:nvPr/>
          </p:nvSpPr>
          <p:spPr>
            <a:xfrm>
              <a:off x="19517684" y="3507816"/>
              <a:ext cx="621122" cy="205088"/>
            </a:xfrm>
            <a:custGeom>
              <a:avLst/>
              <a:gdLst/>
              <a:ahLst/>
              <a:cxnLst/>
              <a:rect l="0" t="0" r="0" b="0"/>
              <a:pathLst>
                <a:path w="934" h="307" extrusionOk="0">
                  <a:moveTo>
                    <a:pt x="298" y="0"/>
                  </a:moveTo>
                  <a:lnTo>
                    <a:pt x="164" y="0"/>
                  </a:lnTo>
                  <a:lnTo>
                    <a:pt x="0" y="306"/>
                  </a:lnTo>
                  <a:lnTo>
                    <a:pt x="463" y="306"/>
                  </a:lnTo>
                  <a:lnTo>
                    <a:pt x="933" y="306"/>
                  </a:lnTo>
                  <a:lnTo>
                    <a:pt x="769" y="0"/>
                  </a:lnTo>
                  <a:lnTo>
                    <a:pt x="627"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835" name="Shape 835"/>
          <p:cNvSpPr/>
          <p:nvPr/>
        </p:nvSpPr>
        <p:spPr>
          <a:xfrm>
            <a:off x="10503140" y="1630856"/>
            <a:ext cx="199228" cy="60061"/>
          </a:xfrm>
          <a:custGeom>
            <a:avLst/>
            <a:gdLst/>
            <a:ahLst/>
            <a:cxnLst/>
            <a:rect l="0" t="0" r="0" b="0"/>
            <a:pathLst>
              <a:path w="598" h="180" extrusionOk="0">
                <a:moveTo>
                  <a:pt x="493" y="179"/>
                </a:moveTo>
                <a:lnTo>
                  <a:pt x="0" y="179"/>
                </a:lnTo>
                <a:lnTo>
                  <a:pt x="0" y="0"/>
                </a:lnTo>
                <a:lnTo>
                  <a:pt x="493" y="0"/>
                </a:lnTo>
                <a:lnTo>
                  <a:pt x="597" y="90"/>
                </a:lnTo>
                <a:lnTo>
                  <a:pt x="493" y="17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36" name="Shape 836"/>
          <p:cNvSpPr/>
          <p:nvPr/>
        </p:nvSpPr>
        <p:spPr>
          <a:xfrm>
            <a:off x="10402061" y="1709961"/>
            <a:ext cx="200694" cy="60061"/>
          </a:xfrm>
          <a:custGeom>
            <a:avLst/>
            <a:gdLst/>
            <a:ahLst/>
            <a:cxnLst/>
            <a:rect l="0" t="0" r="0" b="0"/>
            <a:pathLst>
              <a:path w="606" h="180" extrusionOk="0">
                <a:moveTo>
                  <a:pt x="112" y="0"/>
                </a:moveTo>
                <a:lnTo>
                  <a:pt x="605" y="0"/>
                </a:lnTo>
                <a:lnTo>
                  <a:pt x="605" y="179"/>
                </a:lnTo>
                <a:lnTo>
                  <a:pt x="112" y="179"/>
                </a:lnTo>
                <a:lnTo>
                  <a:pt x="0" y="90"/>
                </a:lnTo>
                <a:lnTo>
                  <a:pt x="112"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37" name="Shape 837"/>
          <p:cNvCxnSpPr/>
          <p:nvPr/>
        </p:nvCxnSpPr>
        <p:spPr>
          <a:xfrm>
            <a:off x="10552948" y="1768557"/>
            <a:ext cx="1465" cy="121587"/>
          </a:xfrm>
          <a:prstGeom prst="straightConnector1">
            <a:avLst/>
          </a:prstGeom>
          <a:noFill/>
          <a:ln w="34275" cap="flat" cmpd="sng">
            <a:solidFill>
              <a:schemeClr val="dk1"/>
            </a:solidFill>
            <a:prstDash val="solid"/>
            <a:round/>
            <a:headEnd type="none" w="med" len="med"/>
            <a:tailEnd type="none" w="med" len="med"/>
          </a:ln>
        </p:spPr>
      </p:cxnSp>
      <p:cxnSp>
        <p:nvCxnSpPr>
          <p:cNvPr id="838" name="Shape 838"/>
          <p:cNvCxnSpPr/>
          <p:nvPr/>
        </p:nvCxnSpPr>
        <p:spPr>
          <a:xfrm rot="10800000" flipH="1">
            <a:off x="10552948" y="1687987"/>
            <a:ext cx="1465" cy="23438"/>
          </a:xfrm>
          <a:prstGeom prst="straightConnector1">
            <a:avLst/>
          </a:prstGeom>
          <a:noFill/>
          <a:ln w="34275" cap="flat" cmpd="sng">
            <a:solidFill>
              <a:schemeClr val="dk1"/>
            </a:solidFill>
            <a:prstDash val="solid"/>
            <a:round/>
            <a:headEnd type="none" w="med" len="med"/>
            <a:tailEnd type="none" w="med" len="med"/>
          </a:ln>
        </p:spPr>
      </p:cxnSp>
      <p:cxnSp>
        <p:nvCxnSpPr>
          <p:cNvPr id="839" name="Shape 839"/>
          <p:cNvCxnSpPr/>
          <p:nvPr/>
        </p:nvCxnSpPr>
        <p:spPr>
          <a:xfrm rot="10800000" flipH="1">
            <a:off x="10552948" y="1604487"/>
            <a:ext cx="1465" cy="27833"/>
          </a:xfrm>
          <a:prstGeom prst="straightConnector1">
            <a:avLst/>
          </a:prstGeom>
          <a:noFill/>
          <a:ln w="34275" cap="flat" cmpd="sng">
            <a:solidFill>
              <a:schemeClr val="dk1"/>
            </a:solidFill>
            <a:prstDash val="solid"/>
            <a:round/>
            <a:headEnd type="none" w="med" len="med"/>
            <a:tailEnd type="none" w="med" len="med"/>
          </a:ln>
        </p:spPr>
      </p:cxnSp>
      <p:cxnSp>
        <p:nvCxnSpPr>
          <p:cNvPr id="840" name="Shape 840"/>
          <p:cNvCxnSpPr/>
          <p:nvPr/>
        </p:nvCxnSpPr>
        <p:spPr>
          <a:xfrm>
            <a:off x="10513395" y="1885751"/>
            <a:ext cx="79105" cy="1465"/>
          </a:xfrm>
          <a:prstGeom prst="straightConnector1">
            <a:avLst/>
          </a:prstGeom>
          <a:noFill/>
          <a:ln w="34275" cap="flat" cmpd="sng">
            <a:solidFill>
              <a:schemeClr val="dk1"/>
            </a:solidFill>
            <a:prstDash val="solid"/>
            <a:round/>
            <a:headEnd type="none" w="med" len="med"/>
            <a:tailEnd type="none" w="med" len="med"/>
          </a:ln>
        </p:spPr>
      </p:cxnSp>
      <p:grpSp>
        <p:nvGrpSpPr>
          <p:cNvPr id="841" name="Shape 841"/>
          <p:cNvGrpSpPr/>
          <p:nvPr/>
        </p:nvGrpSpPr>
        <p:grpSpPr>
          <a:xfrm>
            <a:off x="11034903" y="1575189"/>
            <a:ext cx="313491" cy="310561"/>
            <a:chOff x="22066630" y="3150377"/>
            <a:chExt cx="626982" cy="621122"/>
          </a:xfrm>
        </p:grpSpPr>
        <p:sp>
          <p:nvSpPr>
            <p:cNvPr id="842" name="Shape 842"/>
            <p:cNvSpPr/>
            <p:nvPr/>
          </p:nvSpPr>
          <p:spPr>
            <a:xfrm>
              <a:off x="22069559" y="3150377"/>
              <a:ext cx="621122" cy="621122"/>
            </a:xfrm>
            <a:custGeom>
              <a:avLst/>
              <a:gdLst/>
              <a:ahLst/>
              <a:cxnLst/>
              <a:rect l="0" t="0" r="0" b="0"/>
              <a:pathLst>
                <a:path w="934" h="934" extrusionOk="0">
                  <a:moveTo>
                    <a:pt x="463" y="0"/>
                  </a:moveTo>
                  <a:lnTo>
                    <a:pt x="463" y="0"/>
                  </a:lnTo>
                  <a:cubicBezTo>
                    <a:pt x="724" y="0"/>
                    <a:pt x="933" y="209"/>
                    <a:pt x="933" y="463"/>
                  </a:cubicBezTo>
                  <a:cubicBezTo>
                    <a:pt x="933" y="724"/>
                    <a:pt x="724" y="933"/>
                    <a:pt x="463" y="933"/>
                  </a:cubicBezTo>
                  <a:cubicBezTo>
                    <a:pt x="209" y="933"/>
                    <a:pt x="0" y="724"/>
                    <a:pt x="0" y="463"/>
                  </a:cubicBezTo>
                  <a:cubicBezTo>
                    <a:pt x="0" y="209"/>
                    <a:pt x="209" y="0"/>
                    <a:pt x="463"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43" name="Shape 843"/>
            <p:cNvCxnSpPr/>
            <p:nvPr/>
          </p:nvCxnSpPr>
          <p:spPr>
            <a:xfrm>
              <a:off x="22377189" y="3150377"/>
              <a:ext cx="2931" cy="621122"/>
            </a:xfrm>
            <a:prstGeom prst="straightConnector1">
              <a:avLst/>
            </a:prstGeom>
            <a:noFill/>
            <a:ln w="34275" cap="flat" cmpd="sng">
              <a:solidFill>
                <a:schemeClr val="dk1"/>
              </a:solidFill>
              <a:prstDash val="solid"/>
              <a:round/>
              <a:headEnd type="none" w="med" len="med"/>
              <a:tailEnd type="none" w="med" len="med"/>
            </a:ln>
          </p:spPr>
        </p:cxnSp>
        <p:cxnSp>
          <p:nvCxnSpPr>
            <p:cNvPr id="844" name="Shape 844"/>
            <p:cNvCxnSpPr/>
            <p:nvPr/>
          </p:nvCxnSpPr>
          <p:spPr>
            <a:xfrm flipH="1">
              <a:off x="22066630" y="3458007"/>
              <a:ext cx="626982" cy="2931"/>
            </a:xfrm>
            <a:prstGeom prst="straightConnector1">
              <a:avLst/>
            </a:prstGeom>
            <a:noFill/>
            <a:ln w="34275" cap="flat" cmpd="sng">
              <a:solidFill>
                <a:schemeClr val="dk1"/>
              </a:solidFill>
              <a:prstDash val="solid"/>
              <a:round/>
              <a:headEnd type="none" w="med" len="med"/>
              <a:tailEnd type="none" w="med" len="med"/>
            </a:ln>
          </p:spPr>
        </p:cxnSp>
        <p:sp>
          <p:nvSpPr>
            <p:cNvPr id="845" name="Shape 845"/>
            <p:cNvSpPr/>
            <p:nvPr/>
          </p:nvSpPr>
          <p:spPr>
            <a:xfrm>
              <a:off x="22218980" y="3150377"/>
              <a:ext cx="140631" cy="621122"/>
            </a:xfrm>
            <a:custGeom>
              <a:avLst/>
              <a:gdLst/>
              <a:ahLst/>
              <a:cxnLst/>
              <a:rect l="0" t="0" r="0" b="0"/>
              <a:pathLst>
                <a:path w="210" h="934" extrusionOk="0">
                  <a:moveTo>
                    <a:pt x="209" y="0"/>
                  </a:moveTo>
                  <a:lnTo>
                    <a:pt x="209" y="0"/>
                  </a:lnTo>
                  <a:cubicBezTo>
                    <a:pt x="209" y="0"/>
                    <a:pt x="0" y="164"/>
                    <a:pt x="0" y="463"/>
                  </a:cubicBezTo>
                  <a:cubicBezTo>
                    <a:pt x="0" y="769"/>
                    <a:pt x="209" y="933"/>
                    <a:pt x="209" y="933"/>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46" name="Shape 846"/>
            <p:cNvSpPr/>
            <p:nvPr/>
          </p:nvSpPr>
          <p:spPr>
            <a:xfrm>
              <a:off x="22397700" y="3150377"/>
              <a:ext cx="140631" cy="621122"/>
            </a:xfrm>
            <a:custGeom>
              <a:avLst/>
              <a:gdLst/>
              <a:ahLst/>
              <a:cxnLst/>
              <a:rect l="0" t="0" r="0" b="0"/>
              <a:pathLst>
                <a:path w="210" h="934" extrusionOk="0">
                  <a:moveTo>
                    <a:pt x="0" y="0"/>
                  </a:moveTo>
                  <a:lnTo>
                    <a:pt x="0" y="0"/>
                  </a:lnTo>
                  <a:cubicBezTo>
                    <a:pt x="0" y="0"/>
                    <a:pt x="209" y="164"/>
                    <a:pt x="209" y="463"/>
                  </a:cubicBezTo>
                  <a:cubicBezTo>
                    <a:pt x="209" y="769"/>
                    <a:pt x="0" y="933"/>
                    <a:pt x="0" y="933"/>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47" name="Shape 847"/>
            <p:cNvSpPr/>
            <p:nvPr/>
          </p:nvSpPr>
          <p:spPr>
            <a:xfrm>
              <a:off x="22139875" y="3261712"/>
              <a:ext cx="480490" cy="99613"/>
            </a:xfrm>
            <a:custGeom>
              <a:avLst/>
              <a:gdLst/>
              <a:ahLst/>
              <a:cxnLst/>
              <a:rect l="0" t="0" r="0" b="0"/>
              <a:pathLst>
                <a:path w="725" h="150" extrusionOk="0">
                  <a:moveTo>
                    <a:pt x="0" y="0"/>
                  </a:moveTo>
                  <a:lnTo>
                    <a:pt x="0" y="0"/>
                  </a:lnTo>
                  <a:cubicBezTo>
                    <a:pt x="0" y="0"/>
                    <a:pt x="74" y="149"/>
                    <a:pt x="358" y="149"/>
                  </a:cubicBezTo>
                  <a:cubicBezTo>
                    <a:pt x="649" y="149"/>
                    <a:pt x="724" y="0"/>
                    <a:pt x="724"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48" name="Shape 848"/>
            <p:cNvSpPr/>
            <p:nvPr/>
          </p:nvSpPr>
          <p:spPr>
            <a:xfrm>
              <a:off x="22139875" y="3563484"/>
              <a:ext cx="480490" cy="99613"/>
            </a:xfrm>
            <a:custGeom>
              <a:avLst/>
              <a:gdLst/>
              <a:ahLst/>
              <a:cxnLst/>
              <a:rect l="0" t="0" r="0" b="0"/>
              <a:pathLst>
                <a:path w="725" h="150" extrusionOk="0">
                  <a:moveTo>
                    <a:pt x="0" y="149"/>
                  </a:moveTo>
                  <a:lnTo>
                    <a:pt x="0" y="149"/>
                  </a:lnTo>
                  <a:cubicBezTo>
                    <a:pt x="0" y="149"/>
                    <a:pt x="74" y="0"/>
                    <a:pt x="358" y="0"/>
                  </a:cubicBezTo>
                  <a:cubicBezTo>
                    <a:pt x="649" y="0"/>
                    <a:pt x="724" y="149"/>
                    <a:pt x="724" y="14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849" name="Shape 849"/>
          <p:cNvSpPr/>
          <p:nvPr/>
        </p:nvSpPr>
        <p:spPr>
          <a:xfrm>
            <a:off x="7190978" y="2197775"/>
            <a:ext cx="339859" cy="339859"/>
          </a:xfrm>
          <a:custGeom>
            <a:avLst/>
            <a:gdLst/>
            <a:ahLst/>
            <a:cxnLst/>
            <a:rect l="0" t="0" r="0" b="0"/>
            <a:pathLst>
              <a:path w="1024" h="1023" extrusionOk="0">
                <a:moveTo>
                  <a:pt x="837" y="186"/>
                </a:moveTo>
                <a:lnTo>
                  <a:pt x="837" y="186"/>
                </a:lnTo>
                <a:cubicBezTo>
                  <a:pt x="1023" y="365"/>
                  <a:pt x="1023" y="664"/>
                  <a:pt x="837" y="843"/>
                </a:cubicBezTo>
                <a:cubicBezTo>
                  <a:pt x="657" y="1022"/>
                  <a:pt x="366" y="1022"/>
                  <a:pt x="180" y="843"/>
                </a:cubicBezTo>
                <a:cubicBezTo>
                  <a:pt x="0" y="664"/>
                  <a:pt x="0" y="365"/>
                  <a:pt x="180" y="186"/>
                </a:cubicBezTo>
                <a:cubicBezTo>
                  <a:pt x="366" y="0"/>
                  <a:pt x="657" y="0"/>
                  <a:pt x="837" y="186"/>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50" name="Shape 850"/>
          <p:cNvSpPr/>
          <p:nvPr/>
        </p:nvSpPr>
        <p:spPr>
          <a:xfrm>
            <a:off x="7359443" y="2269557"/>
            <a:ext cx="45412" cy="143562"/>
          </a:xfrm>
          <a:custGeom>
            <a:avLst/>
            <a:gdLst/>
            <a:ahLst/>
            <a:cxnLst/>
            <a:rect l="0" t="0" r="0" b="0"/>
            <a:pathLst>
              <a:path w="136" h="434" extrusionOk="0">
                <a:moveTo>
                  <a:pt x="0" y="0"/>
                </a:moveTo>
                <a:lnTo>
                  <a:pt x="0" y="299"/>
                </a:lnTo>
                <a:lnTo>
                  <a:pt x="135" y="433"/>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51" name="Shape 851"/>
          <p:cNvCxnSpPr/>
          <p:nvPr/>
        </p:nvCxnSpPr>
        <p:spPr>
          <a:xfrm>
            <a:off x="7220277" y="236917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852" name="Shape 852"/>
          <p:cNvCxnSpPr/>
          <p:nvPr/>
        </p:nvCxnSpPr>
        <p:spPr>
          <a:xfrm>
            <a:off x="7481030" y="236917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853" name="Shape 853"/>
          <p:cNvCxnSpPr/>
          <p:nvPr/>
        </p:nvCxnSpPr>
        <p:spPr>
          <a:xfrm rot="10800000" flipH="1">
            <a:off x="7359443" y="2486363"/>
            <a:ext cx="1465" cy="23438"/>
          </a:xfrm>
          <a:prstGeom prst="straightConnector1">
            <a:avLst/>
          </a:prstGeom>
          <a:noFill/>
          <a:ln w="34275" cap="flat" cmpd="sng">
            <a:solidFill>
              <a:schemeClr val="dk1"/>
            </a:solidFill>
            <a:prstDash val="solid"/>
            <a:round/>
            <a:headEnd type="none" w="med" len="med"/>
            <a:tailEnd type="none" w="med" len="med"/>
          </a:ln>
        </p:spPr>
      </p:cxnSp>
      <p:cxnSp>
        <p:nvCxnSpPr>
          <p:cNvPr id="854" name="Shape 854"/>
          <p:cNvCxnSpPr/>
          <p:nvPr/>
        </p:nvCxnSpPr>
        <p:spPr>
          <a:xfrm rot="10800000" flipH="1">
            <a:off x="7359443" y="2230004"/>
            <a:ext cx="1465" cy="21974"/>
          </a:xfrm>
          <a:prstGeom prst="straightConnector1">
            <a:avLst/>
          </a:prstGeom>
          <a:noFill/>
          <a:ln w="34275" cap="flat" cmpd="sng">
            <a:solidFill>
              <a:schemeClr val="dk1"/>
            </a:solidFill>
            <a:prstDash val="solid"/>
            <a:round/>
            <a:headEnd type="none" w="med" len="med"/>
            <a:tailEnd type="none" w="med" len="med"/>
          </a:ln>
        </p:spPr>
      </p:cxnSp>
      <p:sp>
        <p:nvSpPr>
          <p:cNvPr id="855" name="Shape 855"/>
          <p:cNvSpPr/>
          <p:nvPr/>
        </p:nvSpPr>
        <p:spPr>
          <a:xfrm>
            <a:off x="7999609" y="2269557"/>
            <a:ext cx="45413" cy="143562"/>
          </a:xfrm>
          <a:custGeom>
            <a:avLst/>
            <a:gdLst/>
            <a:ahLst/>
            <a:cxnLst/>
            <a:rect l="0" t="0" r="0" b="0"/>
            <a:pathLst>
              <a:path w="135" h="434" extrusionOk="0">
                <a:moveTo>
                  <a:pt x="0" y="0"/>
                </a:moveTo>
                <a:lnTo>
                  <a:pt x="0" y="299"/>
                </a:lnTo>
                <a:lnTo>
                  <a:pt x="134" y="433"/>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56" name="Shape 856"/>
          <p:cNvCxnSpPr/>
          <p:nvPr/>
        </p:nvCxnSpPr>
        <p:spPr>
          <a:xfrm>
            <a:off x="7857513" y="2369171"/>
            <a:ext cx="19044" cy="1465"/>
          </a:xfrm>
          <a:prstGeom prst="straightConnector1">
            <a:avLst/>
          </a:prstGeom>
          <a:noFill/>
          <a:ln w="34275" cap="flat" cmpd="sng">
            <a:solidFill>
              <a:schemeClr val="dk1"/>
            </a:solidFill>
            <a:prstDash val="solid"/>
            <a:round/>
            <a:headEnd type="none" w="med" len="med"/>
            <a:tailEnd type="none" w="med" len="med"/>
          </a:ln>
        </p:spPr>
      </p:cxnSp>
      <p:cxnSp>
        <p:nvCxnSpPr>
          <p:cNvPr id="857" name="Shape 857"/>
          <p:cNvCxnSpPr/>
          <p:nvPr/>
        </p:nvCxnSpPr>
        <p:spPr>
          <a:xfrm>
            <a:off x="8118266" y="236917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858" name="Shape 858"/>
          <p:cNvCxnSpPr/>
          <p:nvPr/>
        </p:nvCxnSpPr>
        <p:spPr>
          <a:xfrm rot="10800000" flipH="1">
            <a:off x="7999608" y="2486363"/>
            <a:ext cx="1466" cy="23438"/>
          </a:xfrm>
          <a:prstGeom prst="straightConnector1">
            <a:avLst/>
          </a:prstGeom>
          <a:noFill/>
          <a:ln w="34275" cap="flat" cmpd="sng">
            <a:solidFill>
              <a:schemeClr val="dk1"/>
            </a:solidFill>
            <a:prstDash val="solid"/>
            <a:round/>
            <a:headEnd type="none" w="med" len="med"/>
            <a:tailEnd type="none" w="med" len="med"/>
          </a:ln>
        </p:spPr>
      </p:cxnSp>
      <p:cxnSp>
        <p:nvCxnSpPr>
          <p:cNvPr id="859" name="Shape 859"/>
          <p:cNvCxnSpPr/>
          <p:nvPr/>
        </p:nvCxnSpPr>
        <p:spPr>
          <a:xfrm rot="10800000" flipH="1">
            <a:off x="7999608" y="2230004"/>
            <a:ext cx="1466" cy="21974"/>
          </a:xfrm>
          <a:prstGeom prst="straightConnector1">
            <a:avLst/>
          </a:prstGeom>
          <a:noFill/>
          <a:ln w="34275" cap="flat" cmpd="sng">
            <a:solidFill>
              <a:schemeClr val="dk1"/>
            </a:solidFill>
            <a:prstDash val="solid"/>
            <a:round/>
            <a:headEnd type="none" w="med" len="med"/>
            <a:tailEnd type="none" w="med" len="med"/>
          </a:ln>
        </p:spPr>
      </p:cxnSp>
      <p:sp>
        <p:nvSpPr>
          <p:cNvPr id="860" name="Shape 860"/>
          <p:cNvSpPr/>
          <p:nvPr/>
        </p:nvSpPr>
        <p:spPr>
          <a:xfrm>
            <a:off x="7999609" y="2215355"/>
            <a:ext cx="153816" cy="307631"/>
          </a:xfrm>
          <a:custGeom>
            <a:avLst/>
            <a:gdLst/>
            <a:ahLst/>
            <a:cxnLst/>
            <a:rect l="0" t="0" r="0" b="0"/>
            <a:pathLst>
              <a:path w="464" h="926" extrusionOk="0">
                <a:moveTo>
                  <a:pt x="0" y="925"/>
                </a:moveTo>
                <a:lnTo>
                  <a:pt x="0" y="925"/>
                </a:lnTo>
                <a:cubicBezTo>
                  <a:pt x="254" y="925"/>
                  <a:pt x="463" y="716"/>
                  <a:pt x="463" y="463"/>
                </a:cubicBezTo>
                <a:cubicBezTo>
                  <a:pt x="463" y="201"/>
                  <a:pt x="254"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61" name="Shape 861"/>
          <p:cNvSpPr/>
          <p:nvPr/>
        </p:nvSpPr>
        <p:spPr>
          <a:xfrm>
            <a:off x="7842863" y="2250512"/>
            <a:ext cx="156745" cy="272474"/>
          </a:xfrm>
          <a:custGeom>
            <a:avLst/>
            <a:gdLst/>
            <a:ahLst/>
            <a:cxnLst/>
            <a:rect l="0" t="0" r="0" b="0"/>
            <a:pathLst>
              <a:path w="471" h="822" extrusionOk="0">
                <a:moveTo>
                  <a:pt x="470" y="821"/>
                </a:moveTo>
                <a:lnTo>
                  <a:pt x="470" y="821"/>
                </a:lnTo>
                <a:cubicBezTo>
                  <a:pt x="209" y="821"/>
                  <a:pt x="0" y="612"/>
                  <a:pt x="0" y="359"/>
                </a:cubicBezTo>
                <a:cubicBezTo>
                  <a:pt x="0" y="254"/>
                  <a:pt x="37" y="164"/>
                  <a:pt x="89" y="90"/>
                </a:cubicBezTo>
                <a:cubicBezTo>
                  <a:pt x="171" y="0"/>
                  <a:pt x="171" y="0"/>
                  <a:pt x="171"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62" name="Shape 862"/>
          <p:cNvSpPr/>
          <p:nvPr/>
        </p:nvSpPr>
        <p:spPr>
          <a:xfrm>
            <a:off x="7848723" y="2250512"/>
            <a:ext cx="57131" cy="54202"/>
          </a:xfrm>
          <a:custGeom>
            <a:avLst/>
            <a:gdLst/>
            <a:ahLst/>
            <a:cxnLst/>
            <a:rect l="0" t="0" r="0" b="0"/>
            <a:pathLst>
              <a:path w="172" h="165" extrusionOk="0">
                <a:moveTo>
                  <a:pt x="171" y="164"/>
                </a:moveTo>
                <a:lnTo>
                  <a:pt x="171" y="0"/>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63" name="Shape 863"/>
          <p:cNvSpPr/>
          <p:nvPr/>
        </p:nvSpPr>
        <p:spPr>
          <a:xfrm>
            <a:off x="8636844" y="2269557"/>
            <a:ext cx="45412" cy="143562"/>
          </a:xfrm>
          <a:custGeom>
            <a:avLst/>
            <a:gdLst/>
            <a:ahLst/>
            <a:cxnLst/>
            <a:rect l="0" t="0" r="0" b="0"/>
            <a:pathLst>
              <a:path w="136" h="434" extrusionOk="0">
                <a:moveTo>
                  <a:pt x="0" y="0"/>
                </a:moveTo>
                <a:lnTo>
                  <a:pt x="0" y="299"/>
                </a:lnTo>
                <a:lnTo>
                  <a:pt x="135" y="433"/>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64" name="Shape 864"/>
          <p:cNvCxnSpPr/>
          <p:nvPr/>
        </p:nvCxnSpPr>
        <p:spPr>
          <a:xfrm>
            <a:off x="8497678" y="236917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865" name="Shape 865"/>
          <p:cNvCxnSpPr/>
          <p:nvPr/>
        </p:nvCxnSpPr>
        <p:spPr>
          <a:xfrm>
            <a:off x="8758432" y="2369171"/>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866" name="Shape 866"/>
          <p:cNvCxnSpPr/>
          <p:nvPr/>
        </p:nvCxnSpPr>
        <p:spPr>
          <a:xfrm rot="10800000" flipH="1">
            <a:off x="8636845" y="2486363"/>
            <a:ext cx="1465" cy="23438"/>
          </a:xfrm>
          <a:prstGeom prst="straightConnector1">
            <a:avLst/>
          </a:prstGeom>
          <a:noFill/>
          <a:ln w="34275" cap="flat" cmpd="sng">
            <a:solidFill>
              <a:schemeClr val="dk1"/>
            </a:solidFill>
            <a:prstDash val="solid"/>
            <a:round/>
            <a:headEnd type="none" w="med" len="med"/>
            <a:tailEnd type="none" w="med" len="med"/>
          </a:ln>
        </p:spPr>
      </p:cxnSp>
      <p:cxnSp>
        <p:nvCxnSpPr>
          <p:cNvPr id="867" name="Shape 867"/>
          <p:cNvCxnSpPr/>
          <p:nvPr/>
        </p:nvCxnSpPr>
        <p:spPr>
          <a:xfrm rot="10800000" flipH="1">
            <a:off x="8636845" y="2230004"/>
            <a:ext cx="1465" cy="21974"/>
          </a:xfrm>
          <a:prstGeom prst="straightConnector1">
            <a:avLst/>
          </a:prstGeom>
          <a:noFill/>
          <a:ln w="34275" cap="flat" cmpd="sng">
            <a:solidFill>
              <a:schemeClr val="dk1"/>
            </a:solidFill>
            <a:prstDash val="solid"/>
            <a:round/>
            <a:headEnd type="none" w="med" len="med"/>
            <a:tailEnd type="none" w="med" len="med"/>
          </a:ln>
        </p:spPr>
      </p:cxnSp>
      <p:sp>
        <p:nvSpPr>
          <p:cNvPr id="868" name="Shape 868"/>
          <p:cNvSpPr/>
          <p:nvPr/>
        </p:nvSpPr>
        <p:spPr>
          <a:xfrm>
            <a:off x="8483028" y="2215355"/>
            <a:ext cx="153816" cy="307631"/>
          </a:xfrm>
          <a:custGeom>
            <a:avLst/>
            <a:gdLst/>
            <a:ahLst/>
            <a:cxnLst/>
            <a:rect l="0" t="0" r="0" b="0"/>
            <a:pathLst>
              <a:path w="464" h="926" extrusionOk="0">
                <a:moveTo>
                  <a:pt x="463" y="925"/>
                </a:moveTo>
                <a:lnTo>
                  <a:pt x="463" y="925"/>
                </a:lnTo>
                <a:cubicBezTo>
                  <a:pt x="210" y="925"/>
                  <a:pt x="0" y="716"/>
                  <a:pt x="0" y="463"/>
                </a:cubicBezTo>
                <a:cubicBezTo>
                  <a:pt x="0" y="201"/>
                  <a:pt x="210" y="0"/>
                  <a:pt x="463"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69" name="Shape 869"/>
          <p:cNvSpPr/>
          <p:nvPr/>
        </p:nvSpPr>
        <p:spPr>
          <a:xfrm>
            <a:off x="8636844" y="2250512"/>
            <a:ext cx="156745" cy="272474"/>
          </a:xfrm>
          <a:custGeom>
            <a:avLst/>
            <a:gdLst/>
            <a:ahLst/>
            <a:cxnLst/>
            <a:rect l="0" t="0" r="0" b="0"/>
            <a:pathLst>
              <a:path w="472" h="822" extrusionOk="0">
                <a:moveTo>
                  <a:pt x="0" y="821"/>
                </a:moveTo>
                <a:lnTo>
                  <a:pt x="0" y="821"/>
                </a:lnTo>
                <a:cubicBezTo>
                  <a:pt x="262" y="821"/>
                  <a:pt x="471" y="612"/>
                  <a:pt x="471" y="359"/>
                </a:cubicBezTo>
                <a:cubicBezTo>
                  <a:pt x="471" y="254"/>
                  <a:pt x="433" y="164"/>
                  <a:pt x="381" y="90"/>
                </a:cubicBezTo>
                <a:cubicBezTo>
                  <a:pt x="299" y="0"/>
                  <a:pt x="299" y="0"/>
                  <a:pt x="299"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70" name="Shape 870"/>
          <p:cNvSpPr/>
          <p:nvPr/>
        </p:nvSpPr>
        <p:spPr>
          <a:xfrm>
            <a:off x="8730599" y="2250512"/>
            <a:ext cx="57131" cy="54202"/>
          </a:xfrm>
          <a:custGeom>
            <a:avLst/>
            <a:gdLst/>
            <a:ahLst/>
            <a:cxnLst/>
            <a:rect l="0" t="0" r="0" b="0"/>
            <a:pathLst>
              <a:path w="173" h="165" extrusionOk="0">
                <a:moveTo>
                  <a:pt x="0" y="164"/>
                </a:moveTo>
                <a:lnTo>
                  <a:pt x="0" y="0"/>
                </a:lnTo>
                <a:lnTo>
                  <a:pt x="172"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71" name="Shape 871"/>
          <p:cNvSpPr/>
          <p:nvPr/>
        </p:nvSpPr>
        <p:spPr>
          <a:xfrm>
            <a:off x="9123195" y="2230004"/>
            <a:ext cx="307631" cy="307631"/>
          </a:xfrm>
          <a:custGeom>
            <a:avLst/>
            <a:gdLst/>
            <a:ahLst/>
            <a:cxnLst/>
            <a:rect l="0" t="0" r="0" b="0"/>
            <a:pathLst>
              <a:path w="927" h="926" extrusionOk="0">
                <a:moveTo>
                  <a:pt x="762" y="164"/>
                </a:moveTo>
                <a:lnTo>
                  <a:pt x="762" y="164"/>
                </a:lnTo>
                <a:cubicBezTo>
                  <a:pt x="926" y="328"/>
                  <a:pt x="926" y="597"/>
                  <a:pt x="762" y="761"/>
                </a:cubicBezTo>
                <a:cubicBezTo>
                  <a:pt x="598" y="925"/>
                  <a:pt x="329" y="925"/>
                  <a:pt x="165" y="761"/>
                </a:cubicBezTo>
                <a:cubicBezTo>
                  <a:pt x="0" y="597"/>
                  <a:pt x="0" y="328"/>
                  <a:pt x="165" y="164"/>
                </a:cubicBezTo>
                <a:cubicBezTo>
                  <a:pt x="329" y="0"/>
                  <a:pt x="598" y="0"/>
                  <a:pt x="762" y="16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72" name="Shape 872"/>
          <p:cNvSpPr/>
          <p:nvPr/>
        </p:nvSpPr>
        <p:spPr>
          <a:xfrm>
            <a:off x="9277009" y="2215354"/>
            <a:ext cx="30764" cy="29299"/>
          </a:xfrm>
          <a:custGeom>
            <a:avLst/>
            <a:gdLst/>
            <a:ahLst/>
            <a:cxnLst/>
            <a:rect l="0" t="0" r="0" b="0"/>
            <a:pathLst>
              <a:path w="91" h="90" extrusionOk="0">
                <a:moveTo>
                  <a:pt x="0" y="89"/>
                </a:moveTo>
                <a:lnTo>
                  <a:pt x="0" y="0"/>
                </a:lnTo>
                <a:lnTo>
                  <a:pt x="9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73" name="Shape 873"/>
          <p:cNvCxnSpPr/>
          <p:nvPr/>
        </p:nvCxnSpPr>
        <p:spPr>
          <a:xfrm>
            <a:off x="9246247" y="2215354"/>
            <a:ext cx="29299" cy="1466"/>
          </a:xfrm>
          <a:prstGeom prst="straightConnector1">
            <a:avLst/>
          </a:prstGeom>
          <a:noFill/>
          <a:ln w="34275" cap="flat" cmpd="sng">
            <a:solidFill>
              <a:schemeClr val="dk1"/>
            </a:solidFill>
            <a:prstDash val="solid"/>
            <a:round/>
            <a:headEnd type="none" w="med" len="med"/>
            <a:tailEnd type="none" w="med" len="med"/>
          </a:ln>
        </p:spPr>
      </p:cxnSp>
      <p:cxnSp>
        <p:nvCxnSpPr>
          <p:cNvPr id="874" name="Shape 874"/>
          <p:cNvCxnSpPr/>
          <p:nvPr/>
        </p:nvCxnSpPr>
        <p:spPr>
          <a:xfrm rot="10800000" flipH="1">
            <a:off x="9277009" y="2502478"/>
            <a:ext cx="1466" cy="21974"/>
          </a:xfrm>
          <a:prstGeom prst="straightConnector1">
            <a:avLst/>
          </a:prstGeom>
          <a:noFill/>
          <a:ln w="34275" cap="flat" cmpd="sng">
            <a:solidFill>
              <a:schemeClr val="dk1"/>
            </a:solidFill>
            <a:prstDash val="solid"/>
            <a:round/>
            <a:headEnd type="none" w="med" len="med"/>
            <a:tailEnd type="none" w="med" len="med"/>
          </a:ln>
        </p:spPr>
      </p:cxnSp>
      <p:cxnSp>
        <p:nvCxnSpPr>
          <p:cNvPr id="875" name="Shape 875"/>
          <p:cNvCxnSpPr/>
          <p:nvPr/>
        </p:nvCxnSpPr>
        <p:spPr>
          <a:xfrm rot="10800000" flipH="1">
            <a:off x="9277009" y="2243188"/>
            <a:ext cx="1466" cy="23438"/>
          </a:xfrm>
          <a:prstGeom prst="straightConnector1">
            <a:avLst/>
          </a:prstGeom>
          <a:noFill/>
          <a:ln w="34275" cap="flat" cmpd="sng">
            <a:solidFill>
              <a:schemeClr val="dk1"/>
            </a:solidFill>
            <a:prstDash val="solid"/>
            <a:round/>
            <a:headEnd type="none" w="med" len="med"/>
            <a:tailEnd type="none" w="med" len="med"/>
          </a:ln>
        </p:spPr>
      </p:cxnSp>
      <p:cxnSp>
        <p:nvCxnSpPr>
          <p:cNvPr id="876" name="Shape 876"/>
          <p:cNvCxnSpPr/>
          <p:nvPr/>
        </p:nvCxnSpPr>
        <p:spPr>
          <a:xfrm>
            <a:off x="9134915" y="2383820"/>
            <a:ext cx="19044" cy="1465"/>
          </a:xfrm>
          <a:prstGeom prst="straightConnector1">
            <a:avLst/>
          </a:prstGeom>
          <a:noFill/>
          <a:ln w="34275" cap="flat" cmpd="sng">
            <a:solidFill>
              <a:schemeClr val="dk1"/>
            </a:solidFill>
            <a:prstDash val="solid"/>
            <a:round/>
            <a:headEnd type="none" w="med" len="med"/>
            <a:tailEnd type="none" w="med" len="med"/>
          </a:ln>
        </p:spPr>
      </p:cxnSp>
      <p:cxnSp>
        <p:nvCxnSpPr>
          <p:cNvPr id="877" name="Shape 877"/>
          <p:cNvCxnSpPr/>
          <p:nvPr/>
        </p:nvCxnSpPr>
        <p:spPr>
          <a:xfrm>
            <a:off x="9395668" y="2383820"/>
            <a:ext cx="19044" cy="1465"/>
          </a:xfrm>
          <a:prstGeom prst="straightConnector1">
            <a:avLst/>
          </a:prstGeom>
          <a:noFill/>
          <a:ln w="34275" cap="flat" cmpd="sng">
            <a:solidFill>
              <a:schemeClr val="dk1"/>
            </a:solidFill>
            <a:prstDash val="solid"/>
            <a:round/>
            <a:headEnd type="none" w="med" len="med"/>
            <a:tailEnd type="none" w="med" len="med"/>
          </a:ln>
        </p:spPr>
      </p:cxnSp>
      <p:cxnSp>
        <p:nvCxnSpPr>
          <p:cNvPr id="878" name="Shape 878"/>
          <p:cNvCxnSpPr/>
          <p:nvPr/>
        </p:nvCxnSpPr>
        <p:spPr>
          <a:xfrm>
            <a:off x="9189116" y="2297390"/>
            <a:ext cx="11719" cy="14649"/>
          </a:xfrm>
          <a:prstGeom prst="straightConnector1">
            <a:avLst/>
          </a:prstGeom>
          <a:noFill/>
          <a:ln w="34275" cap="flat" cmpd="sng">
            <a:solidFill>
              <a:schemeClr val="dk1"/>
            </a:solidFill>
            <a:prstDash val="solid"/>
            <a:round/>
            <a:headEnd type="none" w="med" len="med"/>
            <a:tailEnd type="none" w="med" len="med"/>
          </a:ln>
        </p:spPr>
      </p:cxnSp>
      <p:cxnSp>
        <p:nvCxnSpPr>
          <p:cNvPr id="879" name="Shape 879"/>
          <p:cNvCxnSpPr/>
          <p:nvPr/>
        </p:nvCxnSpPr>
        <p:spPr>
          <a:xfrm>
            <a:off x="9348792" y="2455600"/>
            <a:ext cx="14649" cy="14649"/>
          </a:xfrm>
          <a:prstGeom prst="straightConnector1">
            <a:avLst/>
          </a:prstGeom>
          <a:noFill/>
          <a:ln w="34275" cap="flat" cmpd="sng">
            <a:solidFill>
              <a:schemeClr val="dk1"/>
            </a:solidFill>
            <a:prstDash val="solid"/>
            <a:round/>
            <a:headEnd type="none" w="med" len="med"/>
            <a:tailEnd type="none" w="med" len="med"/>
          </a:ln>
        </p:spPr>
      </p:cxnSp>
      <p:cxnSp>
        <p:nvCxnSpPr>
          <p:cNvPr id="880" name="Shape 880"/>
          <p:cNvCxnSpPr/>
          <p:nvPr/>
        </p:nvCxnSpPr>
        <p:spPr>
          <a:xfrm flipH="1">
            <a:off x="9347325" y="2297390"/>
            <a:ext cx="17579" cy="14649"/>
          </a:xfrm>
          <a:prstGeom prst="straightConnector1">
            <a:avLst/>
          </a:prstGeom>
          <a:noFill/>
          <a:ln w="34275" cap="flat" cmpd="sng">
            <a:solidFill>
              <a:schemeClr val="dk1"/>
            </a:solidFill>
            <a:prstDash val="solid"/>
            <a:round/>
            <a:headEnd type="none" w="med" len="med"/>
            <a:tailEnd type="none" w="med" len="med"/>
          </a:ln>
        </p:spPr>
      </p:cxnSp>
      <p:cxnSp>
        <p:nvCxnSpPr>
          <p:cNvPr id="881" name="Shape 881"/>
          <p:cNvCxnSpPr/>
          <p:nvPr/>
        </p:nvCxnSpPr>
        <p:spPr>
          <a:xfrm flipH="1">
            <a:off x="9189116" y="2455600"/>
            <a:ext cx="14649" cy="14649"/>
          </a:xfrm>
          <a:prstGeom prst="straightConnector1">
            <a:avLst/>
          </a:prstGeom>
          <a:noFill/>
          <a:ln w="34275" cap="flat" cmpd="sng">
            <a:solidFill>
              <a:schemeClr val="dk1"/>
            </a:solidFill>
            <a:prstDash val="solid"/>
            <a:round/>
            <a:headEnd type="none" w="med" len="med"/>
            <a:tailEnd type="none" w="med" len="med"/>
          </a:ln>
        </p:spPr>
      </p:cxnSp>
      <p:cxnSp>
        <p:nvCxnSpPr>
          <p:cNvPr id="882" name="Shape 882"/>
          <p:cNvCxnSpPr/>
          <p:nvPr/>
        </p:nvCxnSpPr>
        <p:spPr>
          <a:xfrm>
            <a:off x="9277009" y="2314968"/>
            <a:ext cx="1466" cy="60062"/>
          </a:xfrm>
          <a:prstGeom prst="straightConnector1">
            <a:avLst/>
          </a:prstGeom>
          <a:noFill/>
          <a:ln w="34275" cap="flat" cmpd="sng">
            <a:solidFill>
              <a:schemeClr val="dk1"/>
            </a:solidFill>
            <a:prstDash val="solid"/>
            <a:round/>
            <a:headEnd type="none" w="med" len="med"/>
            <a:tailEnd type="none" w="med" len="med"/>
          </a:ln>
        </p:spPr>
      </p:cxnSp>
      <p:sp>
        <p:nvSpPr>
          <p:cNvPr id="883" name="Shape 883"/>
          <p:cNvSpPr/>
          <p:nvPr/>
        </p:nvSpPr>
        <p:spPr>
          <a:xfrm>
            <a:off x="9260897" y="2369170"/>
            <a:ext cx="30763" cy="29299"/>
          </a:xfrm>
          <a:custGeom>
            <a:avLst/>
            <a:gdLst/>
            <a:ahLst/>
            <a:cxnLst/>
            <a:rect l="0" t="0" r="0" b="0"/>
            <a:pathLst>
              <a:path w="91" h="90" extrusionOk="0">
                <a:moveTo>
                  <a:pt x="90" y="44"/>
                </a:moveTo>
                <a:lnTo>
                  <a:pt x="90" y="44"/>
                </a:lnTo>
                <a:cubicBezTo>
                  <a:pt x="90" y="67"/>
                  <a:pt x="68" y="89"/>
                  <a:pt x="45" y="89"/>
                </a:cubicBezTo>
                <a:cubicBezTo>
                  <a:pt x="16" y="89"/>
                  <a:pt x="0" y="67"/>
                  <a:pt x="0" y="44"/>
                </a:cubicBezTo>
                <a:cubicBezTo>
                  <a:pt x="0" y="22"/>
                  <a:pt x="16" y="0"/>
                  <a:pt x="45" y="0"/>
                </a:cubicBezTo>
                <a:cubicBezTo>
                  <a:pt x="68" y="0"/>
                  <a:pt x="90" y="22"/>
                  <a:pt x="90" y="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nvGrpSpPr>
          <p:cNvPr id="884" name="Shape 884"/>
          <p:cNvGrpSpPr/>
          <p:nvPr/>
        </p:nvGrpSpPr>
        <p:grpSpPr>
          <a:xfrm>
            <a:off x="9824885" y="2215355"/>
            <a:ext cx="178719" cy="309096"/>
            <a:chOff x="19646597" y="4430710"/>
            <a:chExt cx="357437" cy="618192"/>
          </a:xfrm>
        </p:grpSpPr>
        <p:sp>
          <p:nvSpPr>
            <p:cNvPr id="885" name="Shape 885"/>
            <p:cNvSpPr/>
            <p:nvPr/>
          </p:nvSpPr>
          <p:spPr>
            <a:xfrm>
              <a:off x="19646597" y="4430710"/>
              <a:ext cx="357437" cy="41018"/>
            </a:xfrm>
            <a:custGeom>
              <a:avLst/>
              <a:gdLst/>
              <a:ahLst/>
              <a:cxnLst/>
              <a:rect l="0" t="0" r="0" b="0"/>
              <a:pathLst>
                <a:path w="538" h="60" extrusionOk="0">
                  <a:moveTo>
                    <a:pt x="537" y="59"/>
                  </a:moveTo>
                  <a:lnTo>
                    <a:pt x="0" y="59"/>
                  </a:lnTo>
                  <a:lnTo>
                    <a:pt x="0" y="0"/>
                  </a:lnTo>
                  <a:lnTo>
                    <a:pt x="537" y="0"/>
                  </a:lnTo>
                  <a:lnTo>
                    <a:pt x="537"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86" name="Shape 886"/>
            <p:cNvSpPr/>
            <p:nvPr/>
          </p:nvSpPr>
          <p:spPr>
            <a:xfrm>
              <a:off x="19646597" y="5007884"/>
              <a:ext cx="357437" cy="41018"/>
            </a:xfrm>
            <a:custGeom>
              <a:avLst/>
              <a:gdLst/>
              <a:ahLst/>
              <a:cxnLst/>
              <a:rect l="0" t="0" r="0" b="0"/>
              <a:pathLst>
                <a:path w="538" h="60" extrusionOk="0">
                  <a:moveTo>
                    <a:pt x="537" y="59"/>
                  </a:moveTo>
                  <a:lnTo>
                    <a:pt x="0" y="59"/>
                  </a:lnTo>
                  <a:lnTo>
                    <a:pt x="0" y="0"/>
                  </a:lnTo>
                  <a:lnTo>
                    <a:pt x="537" y="0"/>
                  </a:lnTo>
                  <a:lnTo>
                    <a:pt x="537"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87" name="Shape 887"/>
            <p:cNvSpPr/>
            <p:nvPr/>
          </p:nvSpPr>
          <p:spPr>
            <a:xfrm>
              <a:off x="19684688" y="4471726"/>
              <a:ext cx="287123" cy="536158"/>
            </a:xfrm>
            <a:custGeom>
              <a:avLst/>
              <a:gdLst/>
              <a:ahLst/>
              <a:cxnLst/>
              <a:rect l="0" t="0" r="0" b="0"/>
              <a:pathLst>
                <a:path w="434" h="808" extrusionOk="0">
                  <a:moveTo>
                    <a:pt x="0" y="807"/>
                  </a:moveTo>
                  <a:lnTo>
                    <a:pt x="0" y="807"/>
                  </a:lnTo>
                  <a:cubicBezTo>
                    <a:pt x="0" y="807"/>
                    <a:pt x="0" y="687"/>
                    <a:pt x="0" y="598"/>
                  </a:cubicBezTo>
                  <a:cubicBezTo>
                    <a:pt x="0" y="508"/>
                    <a:pt x="433" y="314"/>
                    <a:pt x="433" y="225"/>
                  </a:cubicBezTo>
                  <a:cubicBezTo>
                    <a:pt x="433" y="195"/>
                    <a:pt x="433" y="0"/>
                    <a:pt x="433"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88" name="Shape 888"/>
            <p:cNvSpPr/>
            <p:nvPr/>
          </p:nvSpPr>
          <p:spPr>
            <a:xfrm>
              <a:off x="19684688" y="4471726"/>
              <a:ext cx="287123" cy="536158"/>
            </a:xfrm>
            <a:custGeom>
              <a:avLst/>
              <a:gdLst/>
              <a:ahLst/>
              <a:cxnLst/>
              <a:rect l="0" t="0" r="0" b="0"/>
              <a:pathLst>
                <a:path w="434" h="808" extrusionOk="0">
                  <a:moveTo>
                    <a:pt x="433" y="807"/>
                  </a:moveTo>
                  <a:lnTo>
                    <a:pt x="433" y="807"/>
                  </a:lnTo>
                  <a:cubicBezTo>
                    <a:pt x="433" y="807"/>
                    <a:pt x="433" y="687"/>
                    <a:pt x="433" y="598"/>
                  </a:cubicBezTo>
                  <a:cubicBezTo>
                    <a:pt x="433" y="508"/>
                    <a:pt x="0" y="314"/>
                    <a:pt x="0" y="225"/>
                  </a:cubicBezTo>
                  <a:cubicBezTo>
                    <a:pt x="0" y="195"/>
                    <a:pt x="0" y="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889" name="Shape 889"/>
          <p:cNvSpPr/>
          <p:nvPr/>
        </p:nvSpPr>
        <p:spPr>
          <a:xfrm>
            <a:off x="10453333" y="2269556"/>
            <a:ext cx="199228" cy="199228"/>
          </a:xfrm>
          <a:custGeom>
            <a:avLst/>
            <a:gdLst/>
            <a:ahLst/>
            <a:cxnLst/>
            <a:rect l="0" t="0" r="0" b="0"/>
            <a:pathLst>
              <a:path w="598" h="598" extrusionOk="0">
                <a:moveTo>
                  <a:pt x="597" y="299"/>
                </a:moveTo>
                <a:lnTo>
                  <a:pt x="597" y="299"/>
                </a:lnTo>
                <a:cubicBezTo>
                  <a:pt x="597" y="134"/>
                  <a:pt x="463" y="0"/>
                  <a:pt x="298" y="0"/>
                </a:cubicBezTo>
                <a:cubicBezTo>
                  <a:pt x="134" y="0"/>
                  <a:pt x="0" y="134"/>
                  <a:pt x="0" y="299"/>
                </a:cubicBezTo>
                <a:cubicBezTo>
                  <a:pt x="0" y="463"/>
                  <a:pt x="134" y="597"/>
                  <a:pt x="298" y="597"/>
                </a:cubicBezTo>
                <a:cubicBezTo>
                  <a:pt x="463" y="597"/>
                  <a:pt x="597" y="463"/>
                  <a:pt x="597" y="29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0" name="Shape 890"/>
          <p:cNvSpPr/>
          <p:nvPr/>
        </p:nvSpPr>
        <p:spPr>
          <a:xfrm>
            <a:off x="10492886" y="2215354"/>
            <a:ext cx="120123" cy="70316"/>
          </a:xfrm>
          <a:custGeom>
            <a:avLst/>
            <a:gdLst/>
            <a:ahLst/>
            <a:cxnLst/>
            <a:rect l="0" t="0" r="0" b="0"/>
            <a:pathLst>
              <a:path w="360" h="210" extrusionOk="0">
                <a:moveTo>
                  <a:pt x="0" y="209"/>
                </a:moveTo>
                <a:lnTo>
                  <a:pt x="0" y="0"/>
                </a:lnTo>
                <a:lnTo>
                  <a:pt x="359" y="0"/>
                </a:lnTo>
                <a:lnTo>
                  <a:pt x="359" y="209"/>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1" name="Shape 891"/>
          <p:cNvSpPr/>
          <p:nvPr/>
        </p:nvSpPr>
        <p:spPr>
          <a:xfrm>
            <a:off x="10492886" y="2452669"/>
            <a:ext cx="120123" cy="70316"/>
          </a:xfrm>
          <a:custGeom>
            <a:avLst/>
            <a:gdLst/>
            <a:ahLst/>
            <a:cxnLst/>
            <a:rect l="0" t="0" r="0" b="0"/>
            <a:pathLst>
              <a:path w="360" h="210" extrusionOk="0">
                <a:moveTo>
                  <a:pt x="359" y="0"/>
                </a:moveTo>
                <a:lnTo>
                  <a:pt x="359" y="209"/>
                </a:lnTo>
                <a:lnTo>
                  <a:pt x="0" y="209"/>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2" name="Shape 892"/>
          <p:cNvSpPr/>
          <p:nvPr/>
        </p:nvSpPr>
        <p:spPr>
          <a:xfrm>
            <a:off x="10552947" y="2310574"/>
            <a:ext cx="39552" cy="79105"/>
          </a:xfrm>
          <a:custGeom>
            <a:avLst/>
            <a:gdLst/>
            <a:ahLst/>
            <a:cxnLst/>
            <a:rect l="0" t="0" r="0" b="0"/>
            <a:pathLst>
              <a:path w="121" h="239" extrusionOk="0">
                <a:moveTo>
                  <a:pt x="0" y="0"/>
                </a:moveTo>
                <a:lnTo>
                  <a:pt x="0" y="179"/>
                </a:lnTo>
                <a:lnTo>
                  <a:pt x="120" y="238"/>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3" name="Shape 893"/>
          <p:cNvSpPr/>
          <p:nvPr/>
        </p:nvSpPr>
        <p:spPr>
          <a:xfrm>
            <a:off x="11061271" y="2240258"/>
            <a:ext cx="260755" cy="257825"/>
          </a:xfrm>
          <a:custGeom>
            <a:avLst/>
            <a:gdLst/>
            <a:ahLst/>
            <a:cxnLst/>
            <a:rect l="0" t="0" r="0" b="0"/>
            <a:pathLst>
              <a:path w="785" h="778" extrusionOk="0">
                <a:moveTo>
                  <a:pt x="784" y="389"/>
                </a:moveTo>
                <a:lnTo>
                  <a:pt x="784" y="389"/>
                </a:lnTo>
                <a:cubicBezTo>
                  <a:pt x="784" y="172"/>
                  <a:pt x="604" y="0"/>
                  <a:pt x="388" y="0"/>
                </a:cubicBezTo>
                <a:cubicBezTo>
                  <a:pt x="171" y="0"/>
                  <a:pt x="0" y="172"/>
                  <a:pt x="0" y="389"/>
                </a:cubicBezTo>
                <a:cubicBezTo>
                  <a:pt x="0" y="605"/>
                  <a:pt x="171" y="777"/>
                  <a:pt x="388" y="777"/>
                </a:cubicBezTo>
                <a:cubicBezTo>
                  <a:pt x="604" y="777"/>
                  <a:pt x="784" y="605"/>
                  <a:pt x="784" y="38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4" name="Shape 894"/>
          <p:cNvSpPr/>
          <p:nvPr/>
        </p:nvSpPr>
        <p:spPr>
          <a:xfrm>
            <a:off x="11190183" y="2310574"/>
            <a:ext cx="39553" cy="79105"/>
          </a:xfrm>
          <a:custGeom>
            <a:avLst/>
            <a:gdLst/>
            <a:ahLst/>
            <a:cxnLst/>
            <a:rect l="0" t="0" r="0" b="0"/>
            <a:pathLst>
              <a:path w="120" h="239" extrusionOk="0">
                <a:moveTo>
                  <a:pt x="0" y="0"/>
                </a:moveTo>
                <a:lnTo>
                  <a:pt x="0" y="179"/>
                </a:lnTo>
                <a:lnTo>
                  <a:pt x="119" y="238"/>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895" name="Shape 895"/>
          <p:cNvCxnSpPr/>
          <p:nvPr/>
        </p:nvCxnSpPr>
        <p:spPr>
          <a:xfrm flipH="1">
            <a:off x="11103754" y="2487828"/>
            <a:ext cx="38088" cy="35159"/>
          </a:xfrm>
          <a:prstGeom prst="straightConnector1">
            <a:avLst/>
          </a:prstGeom>
          <a:noFill/>
          <a:ln w="34275" cap="flat" cmpd="sng">
            <a:solidFill>
              <a:schemeClr val="dk1"/>
            </a:solidFill>
            <a:prstDash val="solid"/>
            <a:round/>
            <a:headEnd type="none" w="med" len="med"/>
            <a:tailEnd type="none" w="med" len="med"/>
          </a:ln>
        </p:spPr>
      </p:cxnSp>
      <p:cxnSp>
        <p:nvCxnSpPr>
          <p:cNvPr id="896" name="Shape 896"/>
          <p:cNvCxnSpPr/>
          <p:nvPr/>
        </p:nvCxnSpPr>
        <p:spPr>
          <a:xfrm rot="10800000">
            <a:off x="11238525" y="2486364"/>
            <a:ext cx="39552" cy="38088"/>
          </a:xfrm>
          <a:prstGeom prst="straightConnector1">
            <a:avLst/>
          </a:prstGeom>
          <a:noFill/>
          <a:ln w="34275" cap="flat" cmpd="sng">
            <a:solidFill>
              <a:schemeClr val="dk1"/>
            </a:solidFill>
            <a:prstDash val="solid"/>
            <a:round/>
            <a:headEnd type="none" w="med" len="med"/>
            <a:tailEnd type="none" w="med" len="med"/>
          </a:ln>
        </p:spPr>
      </p:cxnSp>
      <p:sp>
        <p:nvSpPr>
          <p:cNvPr id="897" name="Shape 897"/>
          <p:cNvSpPr/>
          <p:nvPr/>
        </p:nvSpPr>
        <p:spPr>
          <a:xfrm>
            <a:off x="11036367" y="2230003"/>
            <a:ext cx="70316" cy="70316"/>
          </a:xfrm>
          <a:custGeom>
            <a:avLst/>
            <a:gdLst/>
            <a:ahLst/>
            <a:cxnLst/>
            <a:rect l="0" t="0" r="0" b="0"/>
            <a:pathLst>
              <a:path w="210" h="210" extrusionOk="0">
                <a:moveTo>
                  <a:pt x="0" y="59"/>
                </a:moveTo>
                <a:lnTo>
                  <a:pt x="60" y="0"/>
                </a:lnTo>
                <a:lnTo>
                  <a:pt x="209" y="29"/>
                </a:lnTo>
                <a:lnTo>
                  <a:pt x="30" y="209"/>
                </a:lnTo>
                <a:lnTo>
                  <a:pt x="0" y="5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8" name="Shape 898"/>
          <p:cNvSpPr/>
          <p:nvPr/>
        </p:nvSpPr>
        <p:spPr>
          <a:xfrm>
            <a:off x="11276612" y="2230003"/>
            <a:ext cx="70316" cy="70316"/>
          </a:xfrm>
          <a:custGeom>
            <a:avLst/>
            <a:gdLst/>
            <a:ahLst/>
            <a:cxnLst/>
            <a:rect l="0" t="0" r="0" b="0"/>
            <a:pathLst>
              <a:path w="210" h="210" extrusionOk="0">
                <a:moveTo>
                  <a:pt x="149" y="0"/>
                </a:moveTo>
                <a:lnTo>
                  <a:pt x="209" y="59"/>
                </a:lnTo>
                <a:lnTo>
                  <a:pt x="179" y="209"/>
                </a:lnTo>
                <a:lnTo>
                  <a:pt x="0" y="29"/>
                </a:lnTo>
                <a:lnTo>
                  <a:pt x="149"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899" name="Shape 899"/>
          <p:cNvSpPr/>
          <p:nvPr/>
        </p:nvSpPr>
        <p:spPr>
          <a:xfrm>
            <a:off x="7280339" y="2852591"/>
            <a:ext cx="159675" cy="310561"/>
          </a:xfrm>
          <a:custGeom>
            <a:avLst/>
            <a:gdLst/>
            <a:ahLst/>
            <a:cxnLst/>
            <a:rect l="0" t="0" r="0" b="0"/>
            <a:pathLst>
              <a:path w="479" h="934" extrusionOk="0">
                <a:moveTo>
                  <a:pt x="478" y="933"/>
                </a:moveTo>
                <a:lnTo>
                  <a:pt x="0" y="933"/>
                </a:lnTo>
                <a:lnTo>
                  <a:pt x="0" y="0"/>
                </a:lnTo>
                <a:lnTo>
                  <a:pt x="478" y="0"/>
                </a:lnTo>
                <a:lnTo>
                  <a:pt x="478"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00" name="Shape 900"/>
          <p:cNvCxnSpPr/>
          <p:nvPr/>
        </p:nvCxnSpPr>
        <p:spPr>
          <a:xfrm>
            <a:off x="7280338" y="3026915"/>
            <a:ext cx="158211" cy="1466"/>
          </a:xfrm>
          <a:prstGeom prst="straightConnector1">
            <a:avLst/>
          </a:prstGeom>
          <a:noFill/>
          <a:ln w="34275" cap="flat" cmpd="sng">
            <a:solidFill>
              <a:schemeClr val="dk1"/>
            </a:solidFill>
            <a:prstDash val="solid"/>
            <a:round/>
            <a:headEnd type="none" w="med" len="med"/>
            <a:tailEnd type="none" w="med" len="med"/>
          </a:ln>
        </p:spPr>
      </p:cxnSp>
      <p:cxnSp>
        <p:nvCxnSpPr>
          <p:cNvPr id="901" name="Shape 901"/>
          <p:cNvCxnSpPr/>
          <p:nvPr/>
        </p:nvCxnSpPr>
        <p:spPr>
          <a:xfrm>
            <a:off x="7280338" y="2873100"/>
            <a:ext cx="158211" cy="1465"/>
          </a:xfrm>
          <a:prstGeom prst="straightConnector1">
            <a:avLst/>
          </a:prstGeom>
          <a:noFill/>
          <a:ln w="34275" cap="flat" cmpd="sng">
            <a:solidFill>
              <a:schemeClr val="dk1"/>
            </a:solidFill>
            <a:prstDash val="solid"/>
            <a:round/>
            <a:headEnd type="none" w="med" len="med"/>
            <a:tailEnd type="none" w="med" len="med"/>
          </a:ln>
        </p:spPr>
      </p:cxnSp>
      <p:sp>
        <p:nvSpPr>
          <p:cNvPr id="902" name="Shape 902"/>
          <p:cNvSpPr/>
          <p:nvPr/>
        </p:nvSpPr>
        <p:spPr>
          <a:xfrm>
            <a:off x="7309637" y="3048889"/>
            <a:ext cx="95219" cy="95219"/>
          </a:xfrm>
          <a:custGeom>
            <a:avLst/>
            <a:gdLst/>
            <a:ahLst/>
            <a:cxnLst/>
            <a:rect l="0" t="0" r="0" b="0"/>
            <a:pathLst>
              <a:path w="285" h="285" extrusionOk="0">
                <a:moveTo>
                  <a:pt x="284" y="142"/>
                </a:moveTo>
                <a:lnTo>
                  <a:pt x="284" y="142"/>
                </a:lnTo>
                <a:cubicBezTo>
                  <a:pt x="284" y="60"/>
                  <a:pt x="224" y="0"/>
                  <a:pt x="142" y="0"/>
                </a:cubicBezTo>
                <a:cubicBezTo>
                  <a:pt x="67" y="0"/>
                  <a:pt x="0" y="60"/>
                  <a:pt x="0" y="142"/>
                </a:cubicBezTo>
                <a:cubicBezTo>
                  <a:pt x="0" y="217"/>
                  <a:pt x="67" y="284"/>
                  <a:pt x="142" y="284"/>
                </a:cubicBezTo>
                <a:cubicBezTo>
                  <a:pt x="224" y="284"/>
                  <a:pt x="284" y="217"/>
                  <a:pt x="284" y="142"/>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03" name="Shape 903"/>
          <p:cNvSpPr/>
          <p:nvPr/>
        </p:nvSpPr>
        <p:spPr>
          <a:xfrm>
            <a:off x="7344794" y="3082581"/>
            <a:ext cx="24903" cy="24904"/>
          </a:xfrm>
          <a:custGeom>
            <a:avLst/>
            <a:gdLst/>
            <a:ahLst/>
            <a:cxnLst/>
            <a:rect l="0" t="0" r="0" b="0"/>
            <a:pathLst>
              <a:path w="76" h="76" extrusionOk="0">
                <a:moveTo>
                  <a:pt x="75" y="38"/>
                </a:moveTo>
                <a:lnTo>
                  <a:pt x="75" y="38"/>
                </a:lnTo>
                <a:cubicBezTo>
                  <a:pt x="75" y="15"/>
                  <a:pt x="60" y="0"/>
                  <a:pt x="38" y="0"/>
                </a:cubicBezTo>
                <a:cubicBezTo>
                  <a:pt x="15" y="0"/>
                  <a:pt x="0" y="15"/>
                  <a:pt x="0" y="38"/>
                </a:cubicBezTo>
                <a:cubicBezTo>
                  <a:pt x="0" y="53"/>
                  <a:pt x="15" y="75"/>
                  <a:pt x="38" y="75"/>
                </a:cubicBezTo>
                <a:cubicBezTo>
                  <a:pt x="60" y="75"/>
                  <a:pt x="75" y="53"/>
                  <a:pt x="75" y="3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04" name="Shape 904"/>
          <p:cNvSpPr/>
          <p:nvPr/>
        </p:nvSpPr>
        <p:spPr>
          <a:xfrm>
            <a:off x="7920503" y="2852591"/>
            <a:ext cx="159676" cy="310561"/>
          </a:xfrm>
          <a:custGeom>
            <a:avLst/>
            <a:gdLst/>
            <a:ahLst/>
            <a:cxnLst/>
            <a:rect l="0" t="0" r="0" b="0"/>
            <a:pathLst>
              <a:path w="479" h="934" extrusionOk="0">
                <a:moveTo>
                  <a:pt x="478" y="933"/>
                </a:moveTo>
                <a:lnTo>
                  <a:pt x="0" y="933"/>
                </a:lnTo>
                <a:lnTo>
                  <a:pt x="0" y="0"/>
                </a:lnTo>
                <a:lnTo>
                  <a:pt x="478" y="0"/>
                </a:lnTo>
                <a:lnTo>
                  <a:pt x="478"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05" name="Shape 905"/>
          <p:cNvCxnSpPr/>
          <p:nvPr/>
        </p:nvCxnSpPr>
        <p:spPr>
          <a:xfrm>
            <a:off x="7979100" y="2873100"/>
            <a:ext cx="39553" cy="1465"/>
          </a:xfrm>
          <a:prstGeom prst="straightConnector1">
            <a:avLst/>
          </a:prstGeom>
          <a:noFill/>
          <a:ln w="34275" cap="flat" cmpd="sng">
            <a:solidFill>
              <a:schemeClr val="dk1"/>
            </a:solidFill>
            <a:prstDash val="solid"/>
            <a:round/>
            <a:headEnd type="none" w="med" len="med"/>
            <a:tailEnd type="none" w="med" len="med"/>
          </a:ln>
        </p:spPr>
      </p:cxnSp>
      <p:cxnSp>
        <p:nvCxnSpPr>
          <p:cNvPr id="906" name="Shape 906"/>
          <p:cNvCxnSpPr/>
          <p:nvPr/>
        </p:nvCxnSpPr>
        <p:spPr>
          <a:xfrm>
            <a:off x="7920503" y="3103090"/>
            <a:ext cx="158211" cy="1466"/>
          </a:xfrm>
          <a:prstGeom prst="straightConnector1">
            <a:avLst/>
          </a:prstGeom>
          <a:noFill/>
          <a:ln w="34275" cap="flat" cmpd="sng">
            <a:solidFill>
              <a:schemeClr val="dk1"/>
            </a:solidFill>
            <a:prstDash val="solid"/>
            <a:round/>
            <a:headEnd type="none" w="med" len="med"/>
            <a:tailEnd type="none" w="med" len="med"/>
          </a:ln>
        </p:spPr>
      </p:cxnSp>
      <p:cxnSp>
        <p:nvCxnSpPr>
          <p:cNvPr id="907" name="Shape 907"/>
          <p:cNvCxnSpPr/>
          <p:nvPr/>
        </p:nvCxnSpPr>
        <p:spPr>
          <a:xfrm>
            <a:off x="7920503" y="2892142"/>
            <a:ext cx="158211" cy="1466"/>
          </a:xfrm>
          <a:prstGeom prst="straightConnector1">
            <a:avLst/>
          </a:prstGeom>
          <a:noFill/>
          <a:ln w="34275" cap="flat" cmpd="sng">
            <a:solidFill>
              <a:schemeClr val="dk1"/>
            </a:solidFill>
            <a:prstDash val="solid"/>
            <a:round/>
            <a:headEnd type="none" w="med" len="med"/>
            <a:tailEnd type="none" w="med" len="med"/>
          </a:ln>
        </p:spPr>
      </p:cxnSp>
      <p:sp>
        <p:nvSpPr>
          <p:cNvPr id="908" name="Shape 908"/>
          <p:cNvSpPr/>
          <p:nvPr/>
        </p:nvSpPr>
        <p:spPr>
          <a:xfrm>
            <a:off x="7989354" y="3123599"/>
            <a:ext cx="20509" cy="20509"/>
          </a:xfrm>
          <a:custGeom>
            <a:avLst/>
            <a:gdLst/>
            <a:ahLst/>
            <a:cxnLst/>
            <a:rect l="0" t="0" r="0" b="0"/>
            <a:pathLst>
              <a:path w="61" h="61" extrusionOk="0">
                <a:moveTo>
                  <a:pt x="60" y="30"/>
                </a:moveTo>
                <a:lnTo>
                  <a:pt x="60" y="30"/>
                </a:lnTo>
                <a:cubicBezTo>
                  <a:pt x="60" y="7"/>
                  <a:pt x="45" y="0"/>
                  <a:pt x="30" y="0"/>
                </a:cubicBezTo>
                <a:cubicBezTo>
                  <a:pt x="15" y="0"/>
                  <a:pt x="0" y="7"/>
                  <a:pt x="0" y="30"/>
                </a:cubicBezTo>
                <a:cubicBezTo>
                  <a:pt x="0" y="45"/>
                  <a:pt x="15" y="60"/>
                  <a:pt x="30" y="60"/>
                </a:cubicBezTo>
                <a:cubicBezTo>
                  <a:pt x="45" y="60"/>
                  <a:pt x="60" y="45"/>
                  <a:pt x="60" y="3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09" name="Shape 909"/>
          <p:cNvSpPr/>
          <p:nvPr/>
        </p:nvSpPr>
        <p:spPr>
          <a:xfrm>
            <a:off x="8532836" y="2852591"/>
            <a:ext cx="210947" cy="310561"/>
          </a:xfrm>
          <a:custGeom>
            <a:avLst/>
            <a:gdLst/>
            <a:ahLst/>
            <a:cxnLst/>
            <a:rect l="0" t="0" r="0" b="0"/>
            <a:pathLst>
              <a:path w="635" h="934" extrusionOk="0">
                <a:moveTo>
                  <a:pt x="634" y="933"/>
                </a:moveTo>
                <a:lnTo>
                  <a:pt x="0" y="933"/>
                </a:lnTo>
                <a:lnTo>
                  <a:pt x="0" y="0"/>
                </a:lnTo>
                <a:lnTo>
                  <a:pt x="634" y="0"/>
                </a:lnTo>
                <a:lnTo>
                  <a:pt x="634" y="933"/>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10" name="Shape 910"/>
          <p:cNvCxnSpPr/>
          <p:nvPr/>
        </p:nvCxnSpPr>
        <p:spPr>
          <a:xfrm>
            <a:off x="8616336" y="2873100"/>
            <a:ext cx="39552" cy="1465"/>
          </a:xfrm>
          <a:prstGeom prst="straightConnector1">
            <a:avLst/>
          </a:prstGeom>
          <a:noFill/>
          <a:ln w="34275" cap="flat" cmpd="sng">
            <a:solidFill>
              <a:schemeClr val="dk1"/>
            </a:solidFill>
            <a:prstDash val="solid"/>
            <a:round/>
            <a:headEnd type="none" w="med" len="med"/>
            <a:tailEnd type="none" w="med" len="med"/>
          </a:ln>
        </p:spPr>
      </p:cxnSp>
      <p:cxnSp>
        <p:nvCxnSpPr>
          <p:cNvPr id="911" name="Shape 911"/>
          <p:cNvCxnSpPr/>
          <p:nvPr/>
        </p:nvCxnSpPr>
        <p:spPr>
          <a:xfrm>
            <a:off x="8532836" y="3103090"/>
            <a:ext cx="210947" cy="1466"/>
          </a:xfrm>
          <a:prstGeom prst="straightConnector1">
            <a:avLst/>
          </a:prstGeom>
          <a:noFill/>
          <a:ln w="34275" cap="flat" cmpd="sng">
            <a:solidFill>
              <a:schemeClr val="dk1"/>
            </a:solidFill>
            <a:prstDash val="solid"/>
            <a:round/>
            <a:headEnd type="none" w="med" len="med"/>
            <a:tailEnd type="none" w="med" len="med"/>
          </a:ln>
        </p:spPr>
      </p:cxnSp>
      <p:cxnSp>
        <p:nvCxnSpPr>
          <p:cNvPr id="912" name="Shape 912"/>
          <p:cNvCxnSpPr/>
          <p:nvPr/>
        </p:nvCxnSpPr>
        <p:spPr>
          <a:xfrm>
            <a:off x="8532836" y="2892142"/>
            <a:ext cx="210947" cy="1466"/>
          </a:xfrm>
          <a:prstGeom prst="straightConnector1">
            <a:avLst/>
          </a:prstGeom>
          <a:noFill/>
          <a:ln w="34275" cap="flat" cmpd="sng">
            <a:solidFill>
              <a:schemeClr val="dk1"/>
            </a:solidFill>
            <a:prstDash val="solid"/>
            <a:round/>
            <a:headEnd type="none" w="med" len="med"/>
            <a:tailEnd type="none" w="med" len="med"/>
          </a:ln>
        </p:spPr>
      </p:cxnSp>
      <p:sp>
        <p:nvSpPr>
          <p:cNvPr id="913" name="Shape 913"/>
          <p:cNvSpPr/>
          <p:nvPr/>
        </p:nvSpPr>
        <p:spPr>
          <a:xfrm>
            <a:off x="8626590" y="3123599"/>
            <a:ext cx="20509" cy="20509"/>
          </a:xfrm>
          <a:custGeom>
            <a:avLst/>
            <a:gdLst/>
            <a:ahLst/>
            <a:cxnLst/>
            <a:rect l="0" t="0" r="0" b="0"/>
            <a:pathLst>
              <a:path w="60" h="61" extrusionOk="0">
                <a:moveTo>
                  <a:pt x="59" y="30"/>
                </a:moveTo>
                <a:lnTo>
                  <a:pt x="59" y="30"/>
                </a:lnTo>
                <a:cubicBezTo>
                  <a:pt x="59" y="7"/>
                  <a:pt x="44" y="0"/>
                  <a:pt x="29" y="0"/>
                </a:cubicBezTo>
                <a:cubicBezTo>
                  <a:pt x="15" y="0"/>
                  <a:pt x="0" y="7"/>
                  <a:pt x="0" y="30"/>
                </a:cubicBezTo>
                <a:cubicBezTo>
                  <a:pt x="0" y="45"/>
                  <a:pt x="15" y="60"/>
                  <a:pt x="29" y="60"/>
                </a:cubicBezTo>
                <a:cubicBezTo>
                  <a:pt x="44" y="60"/>
                  <a:pt x="59" y="45"/>
                  <a:pt x="59" y="3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14" name="Shape 914"/>
          <p:cNvSpPr/>
          <p:nvPr/>
        </p:nvSpPr>
        <p:spPr>
          <a:xfrm>
            <a:off x="9120265" y="2898002"/>
            <a:ext cx="310561" cy="206553"/>
          </a:xfrm>
          <a:custGeom>
            <a:avLst/>
            <a:gdLst/>
            <a:ahLst/>
            <a:cxnLst/>
            <a:rect l="0" t="0" r="0" b="0"/>
            <a:pathLst>
              <a:path w="934" h="620" extrusionOk="0">
                <a:moveTo>
                  <a:pt x="933" y="619"/>
                </a:moveTo>
                <a:lnTo>
                  <a:pt x="0" y="619"/>
                </a:lnTo>
                <a:lnTo>
                  <a:pt x="0" y="0"/>
                </a:lnTo>
                <a:lnTo>
                  <a:pt x="933" y="0"/>
                </a:lnTo>
                <a:lnTo>
                  <a:pt x="933" y="619"/>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15" name="Shape 915"/>
          <p:cNvCxnSpPr/>
          <p:nvPr/>
        </p:nvCxnSpPr>
        <p:spPr>
          <a:xfrm>
            <a:off x="9227203" y="3163152"/>
            <a:ext cx="99614" cy="1465"/>
          </a:xfrm>
          <a:prstGeom prst="straightConnector1">
            <a:avLst/>
          </a:prstGeom>
          <a:noFill/>
          <a:ln w="34275" cap="flat" cmpd="sng">
            <a:solidFill>
              <a:schemeClr val="dk1"/>
            </a:solidFill>
            <a:prstDash val="solid"/>
            <a:round/>
            <a:headEnd type="none" w="med" len="med"/>
            <a:tailEnd type="none" w="med" len="med"/>
          </a:ln>
        </p:spPr>
      </p:cxnSp>
      <p:cxnSp>
        <p:nvCxnSpPr>
          <p:cNvPr id="916" name="Shape 916"/>
          <p:cNvCxnSpPr/>
          <p:nvPr/>
        </p:nvCxnSpPr>
        <p:spPr>
          <a:xfrm rot="10800000" flipH="1">
            <a:off x="9277009" y="3101625"/>
            <a:ext cx="1466" cy="62991"/>
          </a:xfrm>
          <a:prstGeom prst="straightConnector1">
            <a:avLst/>
          </a:prstGeom>
          <a:noFill/>
          <a:ln w="34275" cap="flat" cmpd="sng">
            <a:solidFill>
              <a:schemeClr val="dk1"/>
            </a:solidFill>
            <a:prstDash val="solid"/>
            <a:round/>
            <a:headEnd type="none" w="med" len="med"/>
            <a:tailEnd type="none" w="med" len="med"/>
          </a:ln>
        </p:spPr>
      </p:cxnSp>
      <p:cxnSp>
        <p:nvCxnSpPr>
          <p:cNvPr id="917" name="Shape 917"/>
          <p:cNvCxnSpPr/>
          <p:nvPr/>
        </p:nvCxnSpPr>
        <p:spPr>
          <a:xfrm>
            <a:off x="9120265" y="3063538"/>
            <a:ext cx="314956" cy="1465"/>
          </a:xfrm>
          <a:prstGeom prst="straightConnector1">
            <a:avLst/>
          </a:prstGeom>
          <a:noFill/>
          <a:ln w="34275" cap="flat" cmpd="sng">
            <a:solidFill>
              <a:schemeClr val="dk1"/>
            </a:solidFill>
            <a:prstDash val="solid"/>
            <a:round/>
            <a:headEnd type="none" w="med" len="med"/>
            <a:tailEnd type="none" w="med" len="med"/>
          </a:ln>
        </p:spPr>
      </p:cxnSp>
      <p:sp>
        <p:nvSpPr>
          <p:cNvPr id="918" name="Shape 918"/>
          <p:cNvSpPr/>
          <p:nvPr/>
        </p:nvSpPr>
        <p:spPr>
          <a:xfrm>
            <a:off x="9794124" y="2906792"/>
            <a:ext cx="240245" cy="171395"/>
          </a:xfrm>
          <a:custGeom>
            <a:avLst/>
            <a:gdLst/>
            <a:ahLst/>
            <a:cxnLst/>
            <a:rect l="0" t="0" r="0" b="0"/>
            <a:pathLst>
              <a:path w="725" h="516" extrusionOk="0">
                <a:moveTo>
                  <a:pt x="724" y="515"/>
                </a:moveTo>
                <a:lnTo>
                  <a:pt x="0" y="515"/>
                </a:lnTo>
                <a:lnTo>
                  <a:pt x="0" y="0"/>
                </a:lnTo>
                <a:lnTo>
                  <a:pt x="724" y="0"/>
                </a:lnTo>
                <a:lnTo>
                  <a:pt x="724" y="51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19" name="Shape 919"/>
          <p:cNvSpPr/>
          <p:nvPr/>
        </p:nvSpPr>
        <p:spPr>
          <a:xfrm>
            <a:off x="9760430" y="3078188"/>
            <a:ext cx="310561" cy="30763"/>
          </a:xfrm>
          <a:custGeom>
            <a:avLst/>
            <a:gdLst/>
            <a:ahLst/>
            <a:cxnLst/>
            <a:rect l="0" t="0" r="0" b="0"/>
            <a:pathLst>
              <a:path w="934" h="91" extrusionOk="0">
                <a:moveTo>
                  <a:pt x="933" y="90"/>
                </a:moveTo>
                <a:lnTo>
                  <a:pt x="0" y="90"/>
                </a:lnTo>
                <a:lnTo>
                  <a:pt x="0" y="0"/>
                </a:lnTo>
                <a:lnTo>
                  <a:pt x="933" y="0"/>
                </a:lnTo>
                <a:lnTo>
                  <a:pt x="933" y="9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20" name="Shape 920"/>
          <p:cNvCxnSpPr/>
          <p:nvPr/>
        </p:nvCxnSpPr>
        <p:spPr>
          <a:xfrm flipH="1">
            <a:off x="9902527" y="2927301"/>
            <a:ext cx="23438" cy="1466"/>
          </a:xfrm>
          <a:prstGeom prst="straightConnector1">
            <a:avLst/>
          </a:prstGeom>
          <a:noFill/>
          <a:ln w="34275" cap="flat" cmpd="sng">
            <a:solidFill>
              <a:schemeClr val="dk1"/>
            </a:solidFill>
            <a:prstDash val="solid"/>
            <a:round/>
            <a:headEnd type="none" w="med" len="med"/>
            <a:tailEnd type="none" w="med" len="med"/>
          </a:ln>
        </p:spPr>
      </p:cxnSp>
      <p:sp>
        <p:nvSpPr>
          <p:cNvPr id="921" name="Shape 921"/>
          <p:cNvSpPr/>
          <p:nvPr/>
        </p:nvSpPr>
        <p:spPr>
          <a:xfrm>
            <a:off x="10473842" y="2852591"/>
            <a:ext cx="158211" cy="95219"/>
          </a:xfrm>
          <a:custGeom>
            <a:avLst/>
            <a:gdLst/>
            <a:ahLst/>
            <a:cxnLst/>
            <a:rect l="0" t="0" r="0" b="0"/>
            <a:pathLst>
              <a:path w="478" h="285" extrusionOk="0">
                <a:moveTo>
                  <a:pt x="477" y="0"/>
                </a:moveTo>
                <a:lnTo>
                  <a:pt x="0" y="0"/>
                </a:lnTo>
                <a:lnTo>
                  <a:pt x="0" y="284"/>
                </a:lnTo>
                <a:lnTo>
                  <a:pt x="477" y="284"/>
                </a:lnTo>
                <a:lnTo>
                  <a:pt x="477"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22" name="Shape 922"/>
          <p:cNvSpPr/>
          <p:nvPr/>
        </p:nvSpPr>
        <p:spPr>
          <a:xfrm>
            <a:off x="10476772" y="3107486"/>
            <a:ext cx="1465" cy="1465"/>
          </a:xfrm>
          <a:custGeom>
            <a:avLst/>
            <a:gdLst/>
            <a:ahLst/>
            <a:cxnLst/>
            <a:rect l="0" t="0" r="0" b="0"/>
            <a:pathLst>
              <a:path w="1" h="1" extrusionOk="0">
                <a:moveTo>
                  <a:pt x="0" y="0"/>
                </a:move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23" name="Shape 923"/>
          <p:cNvSpPr/>
          <p:nvPr/>
        </p:nvSpPr>
        <p:spPr>
          <a:xfrm>
            <a:off x="10396201" y="2946345"/>
            <a:ext cx="310561" cy="161141"/>
          </a:xfrm>
          <a:custGeom>
            <a:avLst/>
            <a:gdLst/>
            <a:ahLst/>
            <a:cxnLst/>
            <a:rect l="0" t="0" r="0" b="0"/>
            <a:pathLst>
              <a:path w="934" h="486" extrusionOk="0">
                <a:moveTo>
                  <a:pt x="232" y="485"/>
                </a:moveTo>
                <a:lnTo>
                  <a:pt x="0" y="485"/>
                </a:lnTo>
                <a:lnTo>
                  <a:pt x="0" y="0"/>
                </a:lnTo>
                <a:lnTo>
                  <a:pt x="933" y="0"/>
                </a:lnTo>
                <a:lnTo>
                  <a:pt x="933" y="485"/>
                </a:lnTo>
                <a:lnTo>
                  <a:pt x="709" y="485"/>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24" name="Shape 924"/>
          <p:cNvSpPr/>
          <p:nvPr/>
        </p:nvSpPr>
        <p:spPr>
          <a:xfrm>
            <a:off x="10473842" y="3041565"/>
            <a:ext cx="158211" cy="121588"/>
          </a:xfrm>
          <a:custGeom>
            <a:avLst/>
            <a:gdLst/>
            <a:ahLst/>
            <a:cxnLst/>
            <a:rect l="0" t="0" r="0" b="0"/>
            <a:pathLst>
              <a:path w="478" h="366" extrusionOk="0">
                <a:moveTo>
                  <a:pt x="477" y="0"/>
                </a:moveTo>
                <a:lnTo>
                  <a:pt x="0" y="0"/>
                </a:lnTo>
                <a:lnTo>
                  <a:pt x="0" y="365"/>
                </a:lnTo>
                <a:lnTo>
                  <a:pt x="477" y="365"/>
                </a:lnTo>
                <a:lnTo>
                  <a:pt x="477"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25" name="Shape 925"/>
          <p:cNvCxnSpPr/>
          <p:nvPr/>
        </p:nvCxnSpPr>
        <p:spPr>
          <a:xfrm>
            <a:off x="10421105" y="2981504"/>
            <a:ext cx="21973" cy="1465"/>
          </a:xfrm>
          <a:prstGeom prst="straightConnector1">
            <a:avLst/>
          </a:prstGeom>
          <a:noFill/>
          <a:ln w="34275" cap="flat" cmpd="sng">
            <a:solidFill>
              <a:schemeClr val="dk1"/>
            </a:solidFill>
            <a:prstDash val="solid"/>
            <a:round/>
            <a:headEnd type="none" w="med" len="med"/>
            <a:tailEnd type="none" w="med" len="med"/>
          </a:ln>
        </p:spPr>
      </p:cxnSp>
      <p:cxnSp>
        <p:nvCxnSpPr>
          <p:cNvPr id="926" name="Shape 926"/>
          <p:cNvCxnSpPr/>
          <p:nvPr/>
        </p:nvCxnSpPr>
        <p:spPr>
          <a:xfrm>
            <a:off x="10453334" y="2981504"/>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27" name="Shape 927"/>
          <p:cNvCxnSpPr/>
          <p:nvPr/>
        </p:nvCxnSpPr>
        <p:spPr>
          <a:xfrm>
            <a:off x="10503140" y="3082581"/>
            <a:ext cx="99614" cy="1466"/>
          </a:xfrm>
          <a:prstGeom prst="straightConnector1">
            <a:avLst/>
          </a:prstGeom>
          <a:noFill/>
          <a:ln w="34275" cap="flat" cmpd="sng">
            <a:solidFill>
              <a:schemeClr val="dk1"/>
            </a:solidFill>
            <a:prstDash val="solid"/>
            <a:round/>
            <a:headEnd type="none" w="med" len="med"/>
            <a:tailEnd type="none" w="med" len="med"/>
          </a:ln>
        </p:spPr>
      </p:cxnSp>
      <p:cxnSp>
        <p:nvCxnSpPr>
          <p:cNvPr id="928" name="Shape 928"/>
          <p:cNvCxnSpPr/>
          <p:nvPr/>
        </p:nvCxnSpPr>
        <p:spPr>
          <a:xfrm>
            <a:off x="10503140" y="3123599"/>
            <a:ext cx="99614" cy="1466"/>
          </a:xfrm>
          <a:prstGeom prst="straightConnector1">
            <a:avLst/>
          </a:prstGeom>
          <a:noFill/>
          <a:ln w="34275" cap="flat" cmpd="sng">
            <a:solidFill>
              <a:schemeClr val="dk1"/>
            </a:solidFill>
            <a:prstDash val="solid"/>
            <a:round/>
            <a:headEnd type="none" w="med" len="med"/>
            <a:tailEnd type="none" w="med" len="med"/>
          </a:ln>
        </p:spPr>
      </p:cxnSp>
      <p:sp>
        <p:nvSpPr>
          <p:cNvPr id="929" name="Shape 929"/>
          <p:cNvSpPr/>
          <p:nvPr/>
        </p:nvSpPr>
        <p:spPr>
          <a:xfrm>
            <a:off x="10473842" y="3107486"/>
            <a:ext cx="1465" cy="1465"/>
          </a:xfrm>
          <a:custGeom>
            <a:avLst/>
            <a:gdLst/>
            <a:ahLst/>
            <a:cxnLst/>
            <a:rect l="0" t="0" r="0" b="0"/>
            <a:pathLst>
              <a:path w="1" h="1" extrusionOk="0">
                <a:moveTo>
                  <a:pt x="0" y="0"/>
                </a:move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30" name="Shape 930"/>
          <p:cNvSpPr/>
          <p:nvPr/>
        </p:nvSpPr>
        <p:spPr>
          <a:xfrm>
            <a:off x="11036367" y="2956600"/>
            <a:ext cx="310561" cy="150886"/>
          </a:xfrm>
          <a:custGeom>
            <a:avLst/>
            <a:gdLst/>
            <a:ahLst/>
            <a:cxnLst/>
            <a:rect l="0" t="0" r="0" b="0"/>
            <a:pathLst>
              <a:path w="934" h="456" extrusionOk="0">
                <a:moveTo>
                  <a:pt x="933" y="455"/>
                </a:moveTo>
                <a:lnTo>
                  <a:pt x="0" y="455"/>
                </a:lnTo>
                <a:lnTo>
                  <a:pt x="0" y="0"/>
                </a:lnTo>
                <a:lnTo>
                  <a:pt x="933" y="0"/>
                </a:lnTo>
                <a:lnTo>
                  <a:pt x="933" y="455"/>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31" name="Shape 931"/>
          <p:cNvSpPr/>
          <p:nvPr/>
        </p:nvSpPr>
        <p:spPr>
          <a:xfrm>
            <a:off x="11067130" y="2867241"/>
            <a:ext cx="70316" cy="89360"/>
          </a:xfrm>
          <a:custGeom>
            <a:avLst/>
            <a:gdLst/>
            <a:ahLst/>
            <a:cxnLst/>
            <a:rect l="0" t="0" r="0" b="0"/>
            <a:pathLst>
              <a:path w="210" h="270" extrusionOk="0">
                <a:moveTo>
                  <a:pt x="0" y="269"/>
                </a:moveTo>
                <a:lnTo>
                  <a:pt x="0" y="149"/>
                </a:lnTo>
                <a:lnTo>
                  <a:pt x="209" y="149"/>
                </a:lnTo>
                <a:lnTo>
                  <a:pt x="209" y="45"/>
                </a:lnTo>
                <a:lnTo>
                  <a:pt x="59" y="45"/>
                </a:lnTo>
                <a:lnTo>
                  <a:pt x="59"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32" name="Shape 932"/>
          <p:cNvCxnSpPr/>
          <p:nvPr/>
        </p:nvCxnSpPr>
        <p:spPr>
          <a:xfrm>
            <a:off x="11051016"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33" name="Shape 933"/>
          <p:cNvCxnSpPr/>
          <p:nvPr/>
        </p:nvCxnSpPr>
        <p:spPr>
          <a:xfrm>
            <a:off x="11081779" y="2991756"/>
            <a:ext cx="19045" cy="1466"/>
          </a:xfrm>
          <a:prstGeom prst="straightConnector1">
            <a:avLst/>
          </a:prstGeom>
          <a:noFill/>
          <a:ln w="34275" cap="flat" cmpd="sng">
            <a:solidFill>
              <a:schemeClr val="dk1"/>
            </a:solidFill>
            <a:prstDash val="solid"/>
            <a:round/>
            <a:headEnd type="none" w="med" len="med"/>
            <a:tailEnd type="none" w="med" len="med"/>
          </a:ln>
        </p:spPr>
      </p:cxnSp>
      <p:cxnSp>
        <p:nvCxnSpPr>
          <p:cNvPr id="934" name="Shape 934"/>
          <p:cNvCxnSpPr/>
          <p:nvPr/>
        </p:nvCxnSpPr>
        <p:spPr>
          <a:xfrm>
            <a:off x="11111077"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35" name="Shape 935"/>
          <p:cNvCxnSpPr/>
          <p:nvPr/>
        </p:nvCxnSpPr>
        <p:spPr>
          <a:xfrm>
            <a:off x="11140376" y="2991756"/>
            <a:ext cx="19045" cy="1466"/>
          </a:xfrm>
          <a:prstGeom prst="straightConnector1">
            <a:avLst/>
          </a:prstGeom>
          <a:noFill/>
          <a:ln w="34275" cap="flat" cmpd="sng">
            <a:solidFill>
              <a:schemeClr val="dk1"/>
            </a:solidFill>
            <a:prstDash val="solid"/>
            <a:round/>
            <a:headEnd type="none" w="med" len="med"/>
            <a:tailEnd type="none" w="med" len="med"/>
          </a:ln>
        </p:spPr>
      </p:cxnSp>
      <p:cxnSp>
        <p:nvCxnSpPr>
          <p:cNvPr id="936" name="Shape 936"/>
          <p:cNvCxnSpPr/>
          <p:nvPr/>
        </p:nvCxnSpPr>
        <p:spPr>
          <a:xfrm>
            <a:off x="11171139"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37" name="Shape 937"/>
          <p:cNvCxnSpPr/>
          <p:nvPr/>
        </p:nvCxnSpPr>
        <p:spPr>
          <a:xfrm>
            <a:off x="11200438"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38" name="Shape 938"/>
          <p:cNvCxnSpPr/>
          <p:nvPr/>
        </p:nvCxnSpPr>
        <p:spPr>
          <a:xfrm>
            <a:off x="11229736"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39" name="Shape 939"/>
          <p:cNvCxnSpPr/>
          <p:nvPr/>
        </p:nvCxnSpPr>
        <p:spPr>
          <a:xfrm>
            <a:off x="11260499" y="2991756"/>
            <a:ext cx="21974" cy="1466"/>
          </a:xfrm>
          <a:prstGeom prst="straightConnector1">
            <a:avLst/>
          </a:prstGeom>
          <a:noFill/>
          <a:ln w="34275" cap="flat" cmpd="sng">
            <a:solidFill>
              <a:schemeClr val="dk1"/>
            </a:solidFill>
            <a:prstDash val="solid"/>
            <a:round/>
            <a:headEnd type="none" w="med" len="med"/>
            <a:tailEnd type="none" w="med" len="med"/>
          </a:ln>
        </p:spPr>
      </p:cxnSp>
      <p:cxnSp>
        <p:nvCxnSpPr>
          <p:cNvPr id="940" name="Shape 940"/>
          <p:cNvCxnSpPr/>
          <p:nvPr/>
        </p:nvCxnSpPr>
        <p:spPr>
          <a:xfrm>
            <a:off x="11292726" y="2991756"/>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41" name="Shape 941"/>
          <p:cNvCxnSpPr/>
          <p:nvPr/>
        </p:nvCxnSpPr>
        <p:spPr>
          <a:xfrm>
            <a:off x="11051016" y="3073792"/>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42" name="Shape 942"/>
          <p:cNvCxnSpPr/>
          <p:nvPr/>
        </p:nvCxnSpPr>
        <p:spPr>
          <a:xfrm>
            <a:off x="11081779" y="3073792"/>
            <a:ext cx="19045" cy="1466"/>
          </a:xfrm>
          <a:prstGeom prst="straightConnector1">
            <a:avLst/>
          </a:prstGeom>
          <a:noFill/>
          <a:ln w="34275" cap="flat" cmpd="sng">
            <a:solidFill>
              <a:schemeClr val="dk1"/>
            </a:solidFill>
            <a:prstDash val="solid"/>
            <a:round/>
            <a:headEnd type="none" w="med" len="med"/>
            <a:tailEnd type="none" w="med" len="med"/>
          </a:ln>
        </p:spPr>
      </p:cxnSp>
      <p:cxnSp>
        <p:nvCxnSpPr>
          <p:cNvPr id="943" name="Shape 943"/>
          <p:cNvCxnSpPr/>
          <p:nvPr/>
        </p:nvCxnSpPr>
        <p:spPr>
          <a:xfrm>
            <a:off x="11111077" y="3073792"/>
            <a:ext cx="128912" cy="1466"/>
          </a:xfrm>
          <a:prstGeom prst="straightConnector1">
            <a:avLst/>
          </a:prstGeom>
          <a:noFill/>
          <a:ln w="34275" cap="flat" cmpd="sng">
            <a:solidFill>
              <a:schemeClr val="dk1"/>
            </a:solidFill>
            <a:prstDash val="solid"/>
            <a:round/>
            <a:headEnd type="none" w="med" len="med"/>
            <a:tailEnd type="none" w="med" len="med"/>
          </a:ln>
        </p:spPr>
      </p:cxnSp>
      <p:cxnSp>
        <p:nvCxnSpPr>
          <p:cNvPr id="944" name="Shape 944"/>
          <p:cNvCxnSpPr/>
          <p:nvPr/>
        </p:nvCxnSpPr>
        <p:spPr>
          <a:xfrm>
            <a:off x="11282472" y="3073792"/>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45" name="Shape 945"/>
          <p:cNvCxnSpPr/>
          <p:nvPr/>
        </p:nvCxnSpPr>
        <p:spPr>
          <a:xfrm>
            <a:off x="11311771" y="3073792"/>
            <a:ext cx="19044" cy="1466"/>
          </a:xfrm>
          <a:prstGeom prst="straightConnector1">
            <a:avLst/>
          </a:prstGeom>
          <a:noFill/>
          <a:ln w="34275" cap="flat" cmpd="sng">
            <a:solidFill>
              <a:schemeClr val="dk1"/>
            </a:solidFill>
            <a:prstDash val="solid"/>
            <a:round/>
            <a:headEnd type="none" w="med" len="med"/>
            <a:tailEnd type="none" w="med" len="med"/>
          </a:ln>
        </p:spPr>
      </p:cxnSp>
      <p:cxnSp>
        <p:nvCxnSpPr>
          <p:cNvPr id="946" name="Shape 946"/>
          <p:cNvCxnSpPr/>
          <p:nvPr/>
        </p:nvCxnSpPr>
        <p:spPr>
          <a:xfrm>
            <a:off x="11250244" y="3073792"/>
            <a:ext cx="20509" cy="1466"/>
          </a:xfrm>
          <a:prstGeom prst="straightConnector1">
            <a:avLst/>
          </a:prstGeom>
          <a:noFill/>
          <a:ln w="34275" cap="flat" cmpd="sng">
            <a:solidFill>
              <a:schemeClr val="dk1"/>
            </a:solidFill>
            <a:prstDash val="solid"/>
            <a:round/>
            <a:headEnd type="none" w="med" len="med"/>
            <a:tailEnd type="none" w="med" len="med"/>
          </a:ln>
        </p:spPr>
      </p:cxnSp>
      <p:cxnSp>
        <p:nvCxnSpPr>
          <p:cNvPr id="947" name="Shape 947"/>
          <p:cNvCxnSpPr/>
          <p:nvPr/>
        </p:nvCxnSpPr>
        <p:spPr>
          <a:xfrm>
            <a:off x="11071525" y="3031310"/>
            <a:ext cx="19044" cy="1465"/>
          </a:xfrm>
          <a:prstGeom prst="straightConnector1">
            <a:avLst/>
          </a:prstGeom>
          <a:noFill/>
          <a:ln w="34275" cap="flat" cmpd="sng">
            <a:solidFill>
              <a:schemeClr val="dk1"/>
            </a:solidFill>
            <a:prstDash val="solid"/>
            <a:round/>
            <a:headEnd type="none" w="med" len="med"/>
            <a:tailEnd type="none" w="med" len="med"/>
          </a:ln>
        </p:spPr>
      </p:cxnSp>
      <p:cxnSp>
        <p:nvCxnSpPr>
          <p:cNvPr id="948" name="Shape 948"/>
          <p:cNvCxnSpPr/>
          <p:nvPr/>
        </p:nvCxnSpPr>
        <p:spPr>
          <a:xfrm>
            <a:off x="11100824"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49" name="Shape 949"/>
          <p:cNvCxnSpPr/>
          <p:nvPr/>
        </p:nvCxnSpPr>
        <p:spPr>
          <a:xfrm>
            <a:off x="11131586"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50" name="Shape 950"/>
          <p:cNvCxnSpPr/>
          <p:nvPr/>
        </p:nvCxnSpPr>
        <p:spPr>
          <a:xfrm>
            <a:off x="11160885"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51" name="Shape 951"/>
          <p:cNvCxnSpPr/>
          <p:nvPr/>
        </p:nvCxnSpPr>
        <p:spPr>
          <a:xfrm>
            <a:off x="11190183"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52" name="Shape 952"/>
          <p:cNvCxnSpPr/>
          <p:nvPr/>
        </p:nvCxnSpPr>
        <p:spPr>
          <a:xfrm>
            <a:off x="11220946" y="3031310"/>
            <a:ext cx="19044" cy="1465"/>
          </a:xfrm>
          <a:prstGeom prst="straightConnector1">
            <a:avLst/>
          </a:prstGeom>
          <a:noFill/>
          <a:ln w="34275" cap="flat" cmpd="sng">
            <a:solidFill>
              <a:schemeClr val="dk1"/>
            </a:solidFill>
            <a:prstDash val="solid"/>
            <a:round/>
            <a:headEnd type="none" w="med" len="med"/>
            <a:tailEnd type="none" w="med" len="med"/>
          </a:ln>
        </p:spPr>
      </p:cxnSp>
      <p:cxnSp>
        <p:nvCxnSpPr>
          <p:cNvPr id="953" name="Shape 953"/>
          <p:cNvCxnSpPr/>
          <p:nvPr/>
        </p:nvCxnSpPr>
        <p:spPr>
          <a:xfrm>
            <a:off x="11250244"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54" name="Shape 954"/>
          <p:cNvCxnSpPr/>
          <p:nvPr/>
        </p:nvCxnSpPr>
        <p:spPr>
          <a:xfrm>
            <a:off x="11282472" y="3031310"/>
            <a:ext cx="20509" cy="1465"/>
          </a:xfrm>
          <a:prstGeom prst="straightConnector1">
            <a:avLst/>
          </a:prstGeom>
          <a:noFill/>
          <a:ln w="34275" cap="flat" cmpd="sng">
            <a:solidFill>
              <a:schemeClr val="dk1"/>
            </a:solidFill>
            <a:prstDash val="solid"/>
            <a:round/>
            <a:headEnd type="none" w="med" len="med"/>
            <a:tailEnd type="none" w="med" len="med"/>
          </a:ln>
        </p:spPr>
      </p:cxnSp>
      <p:cxnSp>
        <p:nvCxnSpPr>
          <p:cNvPr id="955" name="Shape 955"/>
          <p:cNvCxnSpPr/>
          <p:nvPr/>
        </p:nvCxnSpPr>
        <p:spPr>
          <a:xfrm>
            <a:off x="11311771" y="3031310"/>
            <a:ext cx="19044" cy="1465"/>
          </a:xfrm>
          <a:prstGeom prst="straightConnector1">
            <a:avLst/>
          </a:prstGeom>
          <a:noFill/>
          <a:ln w="34275" cap="flat" cmpd="sng">
            <a:solidFill>
              <a:schemeClr val="dk1"/>
            </a:solidFill>
            <a:prstDash val="solid"/>
            <a:round/>
            <a:headEnd type="none" w="med" len="med"/>
            <a:tailEnd type="none" w="med" len="med"/>
          </a:ln>
        </p:spPr>
      </p:cxnSp>
      <p:sp>
        <p:nvSpPr>
          <p:cNvPr id="956" name="Shape 956"/>
          <p:cNvSpPr/>
          <p:nvPr/>
        </p:nvSpPr>
        <p:spPr>
          <a:xfrm>
            <a:off x="7280339" y="3492757"/>
            <a:ext cx="159675" cy="307631"/>
          </a:xfrm>
          <a:custGeom>
            <a:avLst/>
            <a:gdLst/>
            <a:ahLst/>
            <a:cxnLst/>
            <a:rect l="0" t="0" r="0" b="0"/>
            <a:pathLst>
              <a:path w="479" h="927" extrusionOk="0">
                <a:moveTo>
                  <a:pt x="478" y="239"/>
                </a:moveTo>
                <a:lnTo>
                  <a:pt x="478" y="239"/>
                </a:lnTo>
                <a:cubicBezTo>
                  <a:pt x="478" y="104"/>
                  <a:pt x="374" y="0"/>
                  <a:pt x="239" y="0"/>
                </a:cubicBezTo>
                <a:cubicBezTo>
                  <a:pt x="105" y="0"/>
                  <a:pt x="0" y="104"/>
                  <a:pt x="0" y="239"/>
                </a:cubicBezTo>
                <a:cubicBezTo>
                  <a:pt x="0" y="687"/>
                  <a:pt x="0" y="687"/>
                  <a:pt x="0" y="687"/>
                </a:cubicBezTo>
                <a:cubicBezTo>
                  <a:pt x="0" y="821"/>
                  <a:pt x="105" y="926"/>
                  <a:pt x="239" y="926"/>
                </a:cubicBezTo>
                <a:cubicBezTo>
                  <a:pt x="374" y="926"/>
                  <a:pt x="478" y="821"/>
                  <a:pt x="478" y="687"/>
                </a:cubicBezTo>
                <a:lnTo>
                  <a:pt x="478" y="239"/>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57" name="Shape 957"/>
          <p:cNvCxnSpPr/>
          <p:nvPr/>
        </p:nvCxnSpPr>
        <p:spPr>
          <a:xfrm>
            <a:off x="7359443" y="3536704"/>
            <a:ext cx="1465" cy="39553"/>
          </a:xfrm>
          <a:prstGeom prst="straightConnector1">
            <a:avLst/>
          </a:prstGeom>
          <a:noFill/>
          <a:ln w="34275" cap="flat" cmpd="sng">
            <a:solidFill>
              <a:schemeClr val="dk1"/>
            </a:solidFill>
            <a:prstDash val="solid"/>
            <a:round/>
            <a:headEnd type="none" w="med" len="med"/>
            <a:tailEnd type="none" w="med" len="med"/>
          </a:ln>
        </p:spPr>
      </p:cxnSp>
      <p:sp>
        <p:nvSpPr>
          <p:cNvPr id="958" name="Shape 958"/>
          <p:cNvSpPr/>
          <p:nvPr/>
        </p:nvSpPr>
        <p:spPr>
          <a:xfrm>
            <a:off x="7920503" y="3492757"/>
            <a:ext cx="159676" cy="307631"/>
          </a:xfrm>
          <a:custGeom>
            <a:avLst/>
            <a:gdLst/>
            <a:ahLst/>
            <a:cxnLst/>
            <a:rect l="0" t="0" r="0" b="0"/>
            <a:pathLst>
              <a:path w="479" h="927" extrusionOk="0">
                <a:moveTo>
                  <a:pt x="478" y="239"/>
                </a:moveTo>
                <a:lnTo>
                  <a:pt x="478" y="239"/>
                </a:lnTo>
                <a:cubicBezTo>
                  <a:pt x="478" y="104"/>
                  <a:pt x="373" y="0"/>
                  <a:pt x="239" y="0"/>
                </a:cubicBezTo>
                <a:cubicBezTo>
                  <a:pt x="105" y="0"/>
                  <a:pt x="0" y="104"/>
                  <a:pt x="0" y="239"/>
                </a:cubicBezTo>
                <a:cubicBezTo>
                  <a:pt x="0" y="687"/>
                  <a:pt x="0" y="687"/>
                  <a:pt x="0" y="687"/>
                </a:cubicBezTo>
                <a:cubicBezTo>
                  <a:pt x="0" y="821"/>
                  <a:pt x="105" y="926"/>
                  <a:pt x="239" y="926"/>
                </a:cubicBezTo>
                <a:cubicBezTo>
                  <a:pt x="373" y="926"/>
                  <a:pt x="478" y="821"/>
                  <a:pt x="478" y="687"/>
                </a:cubicBezTo>
                <a:lnTo>
                  <a:pt x="478" y="239"/>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59" name="Shape 959"/>
          <p:cNvCxnSpPr/>
          <p:nvPr/>
        </p:nvCxnSpPr>
        <p:spPr>
          <a:xfrm>
            <a:off x="7999608" y="3492756"/>
            <a:ext cx="1466" cy="99614"/>
          </a:xfrm>
          <a:prstGeom prst="straightConnector1">
            <a:avLst/>
          </a:prstGeom>
          <a:noFill/>
          <a:ln w="34275" cap="flat" cmpd="sng">
            <a:solidFill>
              <a:schemeClr val="dk1"/>
            </a:solidFill>
            <a:prstDash val="solid"/>
            <a:round/>
            <a:headEnd type="none" w="med" len="med"/>
            <a:tailEnd type="none" w="med" len="med"/>
          </a:ln>
        </p:spPr>
      </p:cxnSp>
      <p:cxnSp>
        <p:nvCxnSpPr>
          <p:cNvPr id="960" name="Shape 960"/>
          <p:cNvCxnSpPr/>
          <p:nvPr/>
        </p:nvCxnSpPr>
        <p:spPr>
          <a:xfrm>
            <a:off x="7920503" y="3592370"/>
            <a:ext cx="158211" cy="1466"/>
          </a:xfrm>
          <a:prstGeom prst="straightConnector1">
            <a:avLst/>
          </a:prstGeom>
          <a:noFill/>
          <a:ln w="34275" cap="flat" cmpd="sng">
            <a:solidFill>
              <a:schemeClr val="dk1"/>
            </a:solidFill>
            <a:prstDash val="solid"/>
            <a:round/>
            <a:headEnd type="none" w="med" len="med"/>
            <a:tailEnd type="none" w="med" len="med"/>
          </a:ln>
        </p:spPr>
      </p:cxnSp>
      <p:sp>
        <p:nvSpPr>
          <p:cNvPr id="961" name="Shape 961"/>
          <p:cNvSpPr/>
          <p:nvPr/>
        </p:nvSpPr>
        <p:spPr>
          <a:xfrm>
            <a:off x="8483028" y="3492757"/>
            <a:ext cx="310561" cy="307631"/>
          </a:xfrm>
          <a:custGeom>
            <a:avLst/>
            <a:gdLst/>
            <a:ahLst/>
            <a:cxnLst/>
            <a:rect l="0" t="0" r="0" b="0"/>
            <a:pathLst>
              <a:path w="935" h="927" extrusionOk="0">
                <a:moveTo>
                  <a:pt x="934" y="926"/>
                </a:moveTo>
                <a:lnTo>
                  <a:pt x="0" y="926"/>
                </a:lnTo>
                <a:lnTo>
                  <a:pt x="0" y="0"/>
                </a:lnTo>
                <a:lnTo>
                  <a:pt x="747" y="0"/>
                </a:lnTo>
                <a:lnTo>
                  <a:pt x="934" y="179"/>
                </a:lnTo>
                <a:lnTo>
                  <a:pt x="934" y="926"/>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62" name="Shape 962"/>
          <p:cNvSpPr/>
          <p:nvPr/>
        </p:nvSpPr>
        <p:spPr>
          <a:xfrm>
            <a:off x="8512327" y="3640713"/>
            <a:ext cx="250500" cy="159675"/>
          </a:xfrm>
          <a:custGeom>
            <a:avLst/>
            <a:gdLst/>
            <a:ahLst/>
            <a:cxnLst/>
            <a:rect l="0" t="0" r="0" b="0"/>
            <a:pathLst>
              <a:path w="755" h="479" extrusionOk="0">
                <a:moveTo>
                  <a:pt x="754" y="0"/>
                </a:moveTo>
                <a:lnTo>
                  <a:pt x="0" y="0"/>
                </a:lnTo>
                <a:lnTo>
                  <a:pt x="0" y="478"/>
                </a:lnTo>
                <a:lnTo>
                  <a:pt x="754" y="478"/>
                </a:lnTo>
                <a:lnTo>
                  <a:pt x="75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63" name="Shape 963"/>
          <p:cNvCxnSpPr/>
          <p:nvPr/>
        </p:nvCxnSpPr>
        <p:spPr>
          <a:xfrm>
            <a:off x="8547485" y="3680265"/>
            <a:ext cx="178719" cy="1466"/>
          </a:xfrm>
          <a:prstGeom prst="straightConnector1">
            <a:avLst/>
          </a:prstGeom>
          <a:noFill/>
          <a:ln w="34275" cap="flat" cmpd="sng">
            <a:solidFill>
              <a:schemeClr val="dk1"/>
            </a:solidFill>
            <a:prstDash val="solid"/>
            <a:round/>
            <a:headEnd type="none" w="med" len="med"/>
            <a:tailEnd type="none" w="med" len="med"/>
          </a:ln>
        </p:spPr>
      </p:cxnSp>
      <p:cxnSp>
        <p:nvCxnSpPr>
          <p:cNvPr id="964" name="Shape 964"/>
          <p:cNvCxnSpPr/>
          <p:nvPr/>
        </p:nvCxnSpPr>
        <p:spPr>
          <a:xfrm>
            <a:off x="8547485" y="3721282"/>
            <a:ext cx="178719" cy="1466"/>
          </a:xfrm>
          <a:prstGeom prst="straightConnector1">
            <a:avLst/>
          </a:prstGeom>
          <a:noFill/>
          <a:ln w="34275" cap="flat" cmpd="sng">
            <a:solidFill>
              <a:schemeClr val="dk1"/>
            </a:solidFill>
            <a:prstDash val="solid"/>
            <a:round/>
            <a:headEnd type="none" w="med" len="med"/>
            <a:tailEnd type="none" w="med" len="med"/>
          </a:ln>
        </p:spPr>
      </p:cxnSp>
      <p:cxnSp>
        <p:nvCxnSpPr>
          <p:cNvPr id="965" name="Shape 965"/>
          <p:cNvCxnSpPr/>
          <p:nvPr/>
        </p:nvCxnSpPr>
        <p:spPr>
          <a:xfrm>
            <a:off x="8547485" y="3760836"/>
            <a:ext cx="178719" cy="1465"/>
          </a:xfrm>
          <a:prstGeom prst="straightConnector1">
            <a:avLst/>
          </a:prstGeom>
          <a:noFill/>
          <a:ln w="34275" cap="flat" cmpd="sng">
            <a:solidFill>
              <a:schemeClr val="dk1"/>
            </a:solidFill>
            <a:prstDash val="solid"/>
            <a:round/>
            <a:headEnd type="none" w="med" len="med"/>
            <a:tailEnd type="none" w="med" len="med"/>
          </a:ln>
        </p:spPr>
      </p:cxnSp>
      <p:sp>
        <p:nvSpPr>
          <p:cNvPr id="966" name="Shape 966"/>
          <p:cNvSpPr/>
          <p:nvPr/>
        </p:nvSpPr>
        <p:spPr>
          <a:xfrm>
            <a:off x="8551880" y="3492756"/>
            <a:ext cx="168464" cy="95220"/>
          </a:xfrm>
          <a:custGeom>
            <a:avLst/>
            <a:gdLst/>
            <a:ahLst/>
            <a:cxnLst/>
            <a:rect l="0" t="0" r="0" b="0"/>
            <a:pathLst>
              <a:path w="508" h="285" extrusionOk="0">
                <a:moveTo>
                  <a:pt x="507" y="284"/>
                </a:moveTo>
                <a:lnTo>
                  <a:pt x="0" y="284"/>
                </a:lnTo>
                <a:lnTo>
                  <a:pt x="0" y="0"/>
                </a:lnTo>
                <a:lnTo>
                  <a:pt x="507" y="0"/>
                </a:lnTo>
                <a:lnTo>
                  <a:pt x="507" y="284"/>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67" name="Shape 967"/>
          <p:cNvSpPr/>
          <p:nvPr/>
        </p:nvSpPr>
        <p:spPr>
          <a:xfrm>
            <a:off x="8666143" y="3511801"/>
            <a:ext cx="24903" cy="54201"/>
          </a:xfrm>
          <a:custGeom>
            <a:avLst/>
            <a:gdLst/>
            <a:ahLst/>
            <a:cxnLst/>
            <a:rect l="0" t="0" r="0" b="0"/>
            <a:pathLst>
              <a:path w="76" h="165" extrusionOk="0">
                <a:moveTo>
                  <a:pt x="0" y="0"/>
                </a:moveTo>
                <a:lnTo>
                  <a:pt x="0" y="164"/>
                </a:lnTo>
                <a:lnTo>
                  <a:pt x="75" y="164"/>
                </a:lnTo>
                <a:lnTo>
                  <a:pt x="75" y="0"/>
                </a:lnTo>
                <a:lnTo>
                  <a:pt x="0"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68" name="Shape 968"/>
          <p:cNvSpPr/>
          <p:nvPr/>
        </p:nvSpPr>
        <p:spPr>
          <a:xfrm>
            <a:off x="9149564" y="3765229"/>
            <a:ext cx="260755" cy="35159"/>
          </a:xfrm>
          <a:custGeom>
            <a:avLst/>
            <a:gdLst/>
            <a:ahLst/>
            <a:cxnLst/>
            <a:rect l="0" t="0" r="0" b="0"/>
            <a:pathLst>
              <a:path w="784" h="106" extrusionOk="0">
                <a:moveTo>
                  <a:pt x="783" y="0"/>
                </a:moveTo>
                <a:lnTo>
                  <a:pt x="783" y="0"/>
                </a:lnTo>
                <a:cubicBezTo>
                  <a:pt x="783" y="60"/>
                  <a:pt x="612" y="105"/>
                  <a:pt x="395" y="105"/>
                </a:cubicBezTo>
                <a:cubicBezTo>
                  <a:pt x="179" y="105"/>
                  <a:pt x="0" y="6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69" name="Shape 969"/>
          <p:cNvSpPr/>
          <p:nvPr/>
        </p:nvSpPr>
        <p:spPr>
          <a:xfrm>
            <a:off x="9149564" y="3686124"/>
            <a:ext cx="260755" cy="35159"/>
          </a:xfrm>
          <a:custGeom>
            <a:avLst/>
            <a:gdLst/>
            <a:ahLst/>
            <a:cxnLst/>
            <a:rect l="0" t="0" r="0" b="0"/>
            <a:pathLst>
              <a:path w="784" h="106" extrusionOk="0">
                <a:moveTo>
                  <a:pt x="783" y="0"/>
                </a:moveTo>
                <a:lnTo>
                  <a:pt x="783" y="0"/>
                </a:lnTo>
                <a:cubicBezTo>
                  <a:pt x="783" y="60"/>
                  <a:pt x="612" y="105"/>
                  <a:pt x="395" y="105"/>
                </a:cubicBezTo>
                <a:cubicBezTo>
                  <a:pt x="179" y="105"/>
                  <a:pt x="0" y="60"/>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0" name="Shape 970"/>
          <p:cNvSpPr/>
          <p:nvPr/>
        </p:nvSpPr>
        <p:spPr>
          <a:xfrm>
            <a:off x="9149564" y="3607019"/>
            <a:ext cx="260755" cy="35159"/>
          </a:xfrm>
          <a:custGeom>
            <a:avLst/>
            <a:gdLst/>
            <a:ahLst/>
            <a:cxnLst/>
            <a:rect l="0" t="0" r="0" b="0"/>
            <a:pathLst>
              <a:path w="784" h="105" extrusionOk="0">
                <a:moveTo>
                  <a:pt x="783" y="0"/>
                </a:moveTo>
                <a:lnTo>
                  <a:pt x="783" y="0"/>
                </a:lnTo>
                <a:cubicBezTo>
                  <a:pt x="783" y="59"/>
                  <a:pt x="612" y="104"/>
                  <a:pt x="395" y="104"/>
                </a:cubicBezTo>
                <a:cubicBezTo>
                  <a:pt x="179" y="104"/>
                  <a:pt x="0" y="59"/>
                  <a:pt x="0"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1" name="Shape 971"/>
          <p:cNvSpPr/>
          <p:nvPr/>
        </p:nvSpPr>
        <p:spPr>
          <a:xfrm>
            <a:off x="9149564" y="3492756"/>
            <a:ext cx="260755" cy="70316"/>
          </a:xfrm>
          <a:custGeom>
            <a:avLst/>
            <a:gdLst/>
            <a:ahLst/>
            <a:cxnLst/>
            <a:rect l="0" t="0" r="0" b="0"/>
            <a:pathLst>
              <a:path w="784" h="210" extrusionOk="0">
                <a:moveTo>
                  <a:pt x="783" y="104"/>
                </a:moveTo>
                <a:lnTo>
                  <a:pt x="783" y="104"/>
                </a:lnTo>
                <a:cubicBezTo>
                  <a:pt x="783" y="157"/>
                  <a:pt x="612" y="209"/>
                  <a:pt x="395" y="209"/>
                </a:cubicBezTo>
                <a:cubicBezTo>
                  <a:pt x="179" y="209"/>
                  <a:pt x="0" y="157"/>
                  <a:pt x="0" y="104"/>
                </a:cubicBezTo>
                <a:cubicBezTo>
                  <a:pt x="0" y="45"/>
                  <a:pt x="179" y="0"/>
                  <a:pt x="395" y="0"/>
                </a:cubicBezTo>
                <a:cubicBezTo>
                  <a:pt x="612" y="0"/>
                  <a:pt x="783" y="45"/>
                  <a:pt x="783" y="10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72" name="Shape 972"/>
          <p:cNvCxnSpPr/>
          <p:nvPr/>
        </p:nvCxnSpPr>
        <p:spPr>
          <a:xfrm>
            <a:off x="9149564" y="3526450"/>
            <a:ext cx="1465" cy="238780"/>
          </a:xfrm>
          <a:prstGeom prst="straightConnector1">
            <a:avLst/>
          </a:prstGeom>
          <a:noFill/>
          <a:ln w="34275" cap="flat" cmpd="sng">
            <a:solidFill>
              <a:schemeClr val="dk1"/>
            </a:solidFill>
            <a:prstDash val="solid"/>
            <a:round/>
            <a:headEnd type="none" w="med" len="med"/>
            <a:tailEnd type="none" w="med" len="med"/>
          </a:ln>
        </p:spPr>
      </p:cxnSp>
      <p:cxnSp>
        <p:nvCxnSpPr>
          <p:cNvPr id="973" name="Shape 973"/>
          <p:cNvCxnSpPr/>
          <p:nvPr/>
        </p:nvCxnSpPr>
        <p:spPr>
          <a:xfrm>
            <a:off x="9410317" y="3526450"/>
            <a:ext cx="1465" cy="238780"/>
          </a:xfrm>
          <a:prstGeom prst="straightConnector1">
            <a:avLst/>
          </a:prstGeom>
          <a:noFill/>
          <a:ln w="34275" cap="flat" cmpd="sng">
            <a:solidFill>
              <a:schemeClr val="dk1"/>
            </a:solidFill>
            <a:prstDash val="solid"/>
            <a:round/>
            <a:headEnd type="none" w="med" len="med"/>
            <a:tailEnd type="none" w="med" len="med"/>
          </a:ln>
        </p:spPr>
      </p:cxnSp>
      <p:sp>
        <p:nvSpPr>
          <p:cNvPr id="974" name="Shape 974"/>
          <p:cNvSpPr/>
          <p:nvPr/>
        </p:nvSpPr>
        <p:spPr>
          <a:xfrm>
            <a:off x="9779475" y="3492756"/>
            <a:ext cx="271008" cy="199228"/>
          </a:xfrm>
          <a:custGeom>
            <a:avLst/>
            <a:gdLst/>
            <a:ahLst/>
            <a:cxnLst/>
            <a:rect l="0" t="0" r="0" b="0"/>
            <a:pathLst>
              <a:path w="815" h="598" extrusionOk="0">
                <a:moveTo>
                  <a:pt x="0" y="597"/>
                </a:moveTo>
                <a:lnTo>
                  <a:pt x="90" y="0"/>
                </a:lnTo>
                <a:lnTo>
                  <a:pt x="725" y="0"/>
                </a:lnTo>
                <a:lnTo>
                  <a:pt x="814"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5" name="Shape 975"/>
          <p:cNvSpPr/>
          <p:nvPr/>
        </p:nvSpPr>
        <p:spPr>
          <a:xfrm>
            <a:off x="9779475" y="3690519"/>
            <a:ext cx="271008" cy="109868"/>
          </a:xfrm>
          <a:custGeom>
            <a:avLst/>
            <a:gdLst/>
            <a:ahLst/>
            <a:cxnLst/>
            <a:rect l="0" t="0" r="0" b="0"/>
            <a:pathLst>
              <a:path w="815" h="330" extrusionOk="0">
                <a:moveTo>
                  <a:pt x="814" y="0"/>
                </a:moveTo>
                <a:lnTo>
                  <a:pt x="814" y="329"/>
                </a:lnTo>
                <a:lnTo>
                  <a:pt x="0" y="329"/>
                </a:lnTo>
                <a:lnTo>
                  <a:pt x="0" y="0"/>
                </a:lnTo>
                <a:lnTo>
                  <a:pt x="81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6" name="Shape 976"/>
          <p:cNvSpPr/>
          <p:nvPr/>
        </p:nvSpPr>
        <p:spPr>
          <a:xfrm>
            <a:off x="9978702" y="3730071"/>
            <a:ext cx="32229" cy="29299"/>
          </a:xfrm>
          <a:custGeom>
            <a:avLst/>
            <a:gdLst/>
            <a:ahLst/>
            <a:cxnLst/>
            <a:rect l="0" t="0" r="0" b="0"/>
            <a:pathLst>
              <a:path w="98" h="90" extrusionOk="0">
                <a:moveTo>
                  <a:pt x="97" y="44"/>
                </a:moveTo>
                <a:lnTo>
                  <a:pt x="97" y="44"/>
                </a:lnTo>
                <a:cubicBezTo>
                  <a:pt x="97" y="22"/>
                  <a:pt x="74" y="0"/>
                  <a:pt x="45" y="0"/>
                </a:cubicBezTo>
                <a:cubicBezTo>
                  <a:pt x="22" y="0"/>
                  <a:pt x="0" y="22"/>
                  <a:pt x="0" y="44"/>
                </a:cubicBezTo>
                <a:cubicBezTo>
                  <a:pt x="0" y="67"/>
                  <a:pt x="22" y="89"/>
                  <a:pt x="45" y="89"/>
                </a:cubicBezTo>
                <a:cubicBezTo>
                  <a:pt x="74" y="89"/>
                  <a:pt x="97" y="67"/>
                  <a:pt x="97" y="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7" name="Shape 977"/>
          <p:cNvSpPr/>
          <p:nvPr/>
        </p:nvSpPr>
        <p:spPr>
          <a:xfrm>
            <a:off x="10416710" y="3492756"/>
            <a:ext cx="271009" cy="199228"/>
          </a:xfrm>
          <a:custGeom>
            <a:avLst/>
            <a:gdLst/>
            <a:ahLst/>
            <a:cxnLst/>
            <a:rect l="0" t="0" r="0" b="0"/>
            <a:pathLst>
              <a:path w="815" h="598" extrusionOk="0">
                <a:moveTo>
                  <a:pt x="0" y="597"/>
                </a:moveTo>
                <a:lnTo>
                  <a:pt x="97" y="0"/>
                </a:lnTo>
                <a:lnTo>
                  <a:pt x="724" y="0"/>
                </a:lnTo>
                <a:lnTo>
                  <a:pt x="814"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8" name="Shape 978"/>
          <p:cNvSpPr/>
          <p:nvPr/>
        </p:nvSpPr>
        <p:spPr>
          <a:xfrm>
            <a:off x="10416710" y="3690519"/>
            <a:ext cx="271009" cy="109868"/>
          </a:xfrm>
          <a:custGeom>
            <a:avLst/>
            <a:gdLst/>
            <a:ahLst/>
            <a:cxnLst/>
            <a:rect l="0" t="0" r="0" b="0"/>
            <a:pathLst>
              <a:path w="815" h="330" extrusionOk="0">
                <a:moveTo>
                  <a:pt x="814" y="0"/>
                </a:moveTo>
                <a:lnTo>
                  <a:pt x="814" y="329"/>
                </a:lnTo>
                <a:lnTo>
                  <a:pt x="0" y="329"/>
                </a:lnTo>
                <a:lnTo>
                  <a:pt x="0" y="0"/>
                </a:lnTo>
                <a:lnTo>
                  <a:pt x="81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79" name="Shape 979"/>
          <p:cNvSpPr/>
          <p:nvPr/>
        </p:nvSpPr>
        <p:spPr>
          <a:xfrm>
            <a:off x="10617403" y="3730071"/>
            <a:ext cx="29299" cy="29299"/>
          </a:xfrm>
          <a:custGeom>
            <a:avLst/>
            <a:gdLst/>
            <a:ahLst/>
            <a:cxnLst/>
            <a:rect l="0" t="0" r="0" b="0"/>
            <a:pathLst>
              <a:path w="90" h="90" extrusionOk="0">
                <a:moveTo>
                  <a:pt x="89" y="44"/>
                </a:moveTo>
                <a:lnTo>
                  <a:pt x="89" y="44"/>
                </a:lnTo>
                <a:cubicBezTo>
                  <a:pt x="89" y="22"/>
                  <a:pt x="67" y="0"/>
                  <a:pt x="44" y="0"/>
                </a:cubicBezTo>
                <a:cubicBezTo>
                  <a:pt x="22" y="0"/>
                  <a:pt x="0" y="22"/>
                  <a:pt x="0" y="44"/>
                </a:cubicBezTo>
                <a:cubicBezTo>
                  <a:pt x="0" y="67"/>
                  <a:pt x="22" y="89"/>
                  <a:pt x="44" y="89"/>
                </a:cubicBezTo>
                <a:cubicBezTo>
                  <a:pt x="67" y="89"/>
                  <a:pt x="89" y="67"/>
                  <a:pt x="89" y="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80" name="Shape 980"/>
          <p:cNvSpPr/>
          <p:nvPr/>
        </p:nvSpPr>
        <p:spPr>
          <a:xfrm>
            <a:off x="10513395" y="3601160"/>
            <a:ext cx="79105" cy="39553"/>
          </a:xfrm>
          <a:custGeom>
            <a:avLst/>
            <a:gdLst/>
            <a:ahLst/>
            <a:cxnLst/>
            <a:rect l="0" t="0" r="0" b="0"/>
            <a:pathLst>
              <a:path w="240" h="120" extrusionOk="0">
                <a:moveTo>
                  <a:pt x="239" y="0"/>
                </a:moveTo>
                <a:lnTo>
                  <a:pt x="119" y="119"/>
                </a:ln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81" name="Shape 981"/>
          <p:cNvCxnSpPr/>
          <p:nvPr/>
        </p:nvCxnSpPr>
        <p:spPr>
          <a:xfrm rot="10800000" flipH="1">
            <a:off x="10552948" y="3539633"/>
            <a:ext cx="1465" cy="102544"/>
          </a:xfrm>
          <a:prstGeom prst="straightConnector1">
            <a:avLst/>
          </a:prstGeom>
          <a:noFill/>
          <a:ln w="34275" cap="flat" cmpd="sng">
            <a:solidFill>
              <a:schemeClr val="dk1"/>
            </a:solidFill>
            <a:prstDash val="solid"/>
            <a:round/>
            <a:headEnd type="none" w="med" len="med"/>
            <a:tailEnd type="none" w="med" len="med"/>
          </a:ln>
        </p:spPr>
      </p:cxnSp>
      <p:sp>
        <p:nvSpPr>
          <p:cNvPr id="982" name="Shape 982"/>
          <p:cNvSpPr/>
          <p:nvPr/>
        </p:nvSpPr>
        <p:spPr>
          <a:xfrm>
            <a:off x="11056876" y="3492756"/>
            <a:ext cx="271008" cy="199228"/>
          </a:xfrm>
          <a:custGeom>
            <a:avLst/>
            <a:gdLst/>
            <a:ahLst/>
            <a:cxnLst/>
            <a:rect l="0" t="0" r="0" b="0"/>
            <a:pathLst>
              <a:path w="814" h="598" extrusionOk="0">
                <a:moveTo>
                  <a:pt x="0" y="597"/>
                </a:moveTo>
                <a:lnTo>
                  <a:pt x="89" y="0"/>
                </a:lnTo>
                <a:lnTo>
                  <a:pt x="724" y="0"/>
                </a:lnTo>
                <a:lnTo>
                  <a:pt x="813"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83" name="Shape 983"/>
          <p:cNvSpPr/>
          <p:nvPr/>
        </p:nvSpPr>
        <p:spPr>
          <a:xfrm>
            <a:off x="11056876" y="3690519"/>
            <a:ext cx="271008" cy="109868"/>
          </a:xfrm>
          <a:custGeom>
            <a:avLst/>
            <a:gdLst/>
            <a:ahLst/>
            <a:cxnLst/>
            <a:rect l="0" t="0" r="0" b="0"/>
            <a:pathLst>
              <a:path w="814" h="330" extrusionOk="0">
                <a:moveTo>
                  <a:pt x="813" y="0"/>
                </a:moveTo>
                <a:lnTo>
                  <a:pt x="813" y="329"/>
                </a:lnTo>
                <a:lnTo>
                  <a:pt x="0" y="329"/>
                </a:lnTo>
                <a:lnTo>
                  <a:pt x="0" y="0"/>
                </a:lnTo>
                <a:lnTo>
                  <a:pt x="813"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84" name="Shape 984"/>
          <p:cNvSpPr/>
          <p:nvPr/>
        </p:nvSpPr>
        <p:spPr>
          <a:xfrm>
            <a:off x="11254639" y="3730071"/>
            <a:ext cx="32229" cy="29299"/>
          </a:xfrm>
          <a:custGeom>
            <a:avLst/>
            <a:gdLst/>
            <a:ahLst/>
            <a:cxnLst/>
            <a:rect l="0" t="0" r="0" b="0"/>
            <a:pathLst>
              <a:path w="98" h="90" extrusionOk="0">
                <a:moveTo>
                  <a:pt x="97" y="44"/>
                </a:moveTo>
                <a:lnTo>
                  <a:pt x="97" y="44"/>
                </a:lnTo>
                <a:cubicBezTo>
                  <a:pt x="97" y="22"/>
                  <a:pt x="75" y="0"/>
                  <a:pt x="45" y="0"/>
                </a:cubicBezTo>
                <a:cubicBezTo>
                  <a:pt x="22" y="0"/>
                  <a:pt x="0" y="22"/>
                  <a:pt x="0" y="44"/>
                </a:cubicBezTo>
                <a:cubicBezTo>
                  <a:pt x="0" y="67"/>
                  <a:pt x="22" y="89"/>
                  <a:pt x="45" y="89"/>
                </a:cubicBezTo>
                <a:cubicBezTo>
                  <a:pt x="75" y="89"/>
                  <a:pt x="97" y="67"/>
                  <a:pt x="97" y="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85" name="Shape 985"/>
          <p:cNvSpPr/>
          <p:nvPr/>
        </p:nvSpPr>
        <p:spPr>
          <a:xfrm>
            <a:off x="11150631" y="3546958"/>
            <a:ext cx="79105" cy="39552"/>
          </a:xfrm>
          <a:custGeom>
            <a:avLst/>
            <a:gdLst/>
            <a:ahLst/>
            <a:cxnLst/>
            <a:rect l="0" t="0" r="0" b="0"/>
            <a:pathLst>
              <a:path w="239" h="121" extrusionOk="0">
                <a:moveTo>
                  <a:pt x="0" y="120"/>
                </a:moveTo>
                <a:lnTo>
                  <a:pt x="119" y="0"/>
                </a:lnTo>
                <a:lnTo>
                  <a:pt x="238" y="12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86" name="Shape 986"/>
          <p:cNvCxnSpPr/>
          <p:nvPr/>
        </p:nvCxnSpPr>
        <p:spPr>
          <a:xfrm>
            <a:off x="11190182" y="3546958"/>
            <a:ext cx="1466" cy="99614"/>
          </a:xfrm>
          <a:prstGeom prst="straightConnector1">
            <a:avLst/>
          </a:prstGeom>
          <a:noFill/>
          <a:ln w="34275" cap="flat" cmpd="sng">
            <a:solidFill>
              <a:schemeClr val="dk1"/>
            </a:solidFill>
            <a:prstDash val="solid"/>
            <a:round/>
            <a:headEnd type="none" w="med" len="med"/>
            <a:tailEnd type="none" w="med" len="med"/>
          </a:ln>
        </p:spPr>
      </p:cxnSp>
      <p:grpSp>
        <p:nvGrpSpPr>
          <p:cNvPr id="987" name="Shape 987"/>
          <p:cNvGrpSpPr/>
          <p:nvPr/>
        </p:nvGrpSpPr>
        <p:grpSpPr>
          <a:xfrm>
            <a:off x="7240785" y="937952"/>
            <a:ext cx="240245" cy="309098"/>
            <a:chOff x="14478394" y="1875904"/>
            <a:chExt cx="480490" cy="618195"/>
          </a:xfrm>
        </p:grpSpPr>
        <p:sp>
          <p:nvSpPr>
            <p:cNvPr id="988" name="Shape 988"/>
            <p:cNvSpPr/>
            <p:nvPr/>
          </p:nvSpPr>
          <p:spPr>
            <a:xfrm>
              <a:off x="14478394" y="2195258"/>
              <a:ext cx="480490" cy="298841"/>
            </a:xfrm>
            <a:custGeom>
              <a:avLst/>
              <a:gdLst/>
              <a:ahLst/>
              <a:cxnLst/>
              <a:rect l="0" t="0" r="0" b="0"/>
              <a:pathLst>
                <a:path w="725" h="449" extrusionOk="0">
                  <a:moveTo>
                    <a:pt x="724" y="0"/>
                  </a:moveTo>
                  <a:lnTo>
                    <a:pt x="0" y="0"/>
                  </a:lnTo>
                  <a:lnTo>
                    <a:pt x="0" y="448"/>
                  </a:lnTo>
                  <a:lnTo>
                    <a:pt x="724" y="448"/>
                  </a:lnTo>
                  <a:lnTo>
                    <a:pt x="72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89" name="Shape 989"/>
            <p:cNvSpPr/>
            <p:nvPr/>
          </p:nvSpPr>
          <p:spPr>
            <a:xfrm>
              <a:off x="14557502" y="1875904"/>
              <a:ext cx="319350" cy="316421"/>
            </a:xfrm>
            <a:custGeom>
              <a:avLst/>
              <a:gdLst/>
              <a:ahLst/>
              <a:cxnLst/>
              <a:rect l="0" t="0" r="0" b="0"/>
              <a:pathLst>
                <a:path w="479" h="478" extrusionOk="0">
                  <a:moveTo>
                    <a:pt x="0" y="477"/>
                  </a:moveTo>
                  <a:lnTo>
                    <a:pt x="0" y="477"/>
                  </a:lnTo>
                  <a:cubicBezTo>
                    <a:pt x="0" y="238"/>
                    <a:pt x="0" y="238"/>
                    <a:pt x="0" y="238"/>
                  </a:cubicBezTo>
                  <a:cubicBezTo>
                    <a:pt x="0" y="104"/>
                    <a:pt x="105" y="0"/>
                    <a:pt x="239" y="0"/>
                  </a:cubicBezTo>
                  <a:cubicBezTo>
                    <a:pt x="374" y="0"/>
                    <a:pt x="478" y="104"/>
                    <a:pt x="478" y="238"/>
                  </a:cubicBezTo>
                  <a:cubicBezTo>
                    <a:pt x="478" y="477"/>
                    <a:pt x="478" y="477"/>
                    <a:pt x="478" y="477"/>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90" name="Shape 990"/>
            <p:cNvSpPr/>
            <p:nvPr/>
          </p:nvSpPr>
          <p:spPr>
            <a:xfrm>
              <a:off x="14674694" y="2294871"/>
              <a:ext cx="79104" cy="79104"/>
            </a:xfrm>
            <a:custGeom>
              <a:avLst/>
              <a:gdLst/>
              <a:ahLst/>
              <a:cxnLst/>
              <a:rect l="0" t="0" r="0" b="0"/>
              <a:pathLst>
                <a:path w="121" h="120" extrusionOk="0">
                  <a:moveTo>
                    <a:pt x="120" y="59"/>
                  </a:moveTo>
                  <a:lnTo>
                    <a:pt x="120" y="59"/>
                  </a:lnTo>
                  <a:cubicBezTo>
                    <a:pt x="120" y="97"/>
                    <a:pt x="97" y="119"/>
                    <a:pt x="60" y="119"/>
                  </a:cubicBezTo>
                  <a:cubicBezTo>
                    <a:pt x="30" y="119"/>
                    <a:pt x="0" y="97"/>
                    <a:pt x="0" y="59"/>
                  </a:cubicBezTo>
                  <a:cubicBezTo>
                    <a:pt x="0" y="30"/>
                    <a:pt x="30" y="0"/>
                    <a:pt x="60" y="0"/>
                  </a:cubicBezTo>
                  <a:cubicBezTo>
                    <a:pt x="97" y="0"/>
                    <a:pt x="120" y="30"/>
                    <a:pt x="120" y="5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91" name="Shape 991"/>
            <p:cNvCxnSpPr/>
            <p:nvPr/>
          </p:nvCxnSpPr>
          <p:spPr>
            <a:xfrm>
              <a:off x="14715711" y="2373975"/>
              <a:ext cx="2929" cy="41018"/>
            </a:xfrm>
            <a:prstGeom prst="straightConnector1">
              <a:avLst/>
            </a:prstGeom>
            <a:noFill/>
            <a:ln w="34275" cap="flat" cmpd="sng">
              <a:solidFill>
                <a:schemeClr val="dk1"/>
              </a:solidFill>
              <a:prstDash val="solid"/>
              <a:round/>
              <a:headEnd type="none" w="med" len="med"/>
              <a:tailEnd type="none" w="med" len="med"/>
            </a:ln>
          </p:spPr>
        </p:cxnSp>
      </p:grpSp>
      <p:grpSp>
        <p:nvGrpSpPr>
          <p:cNvPr id="992" name="Shape 992"/>
          <p:cNvGrpSpPr/>
          <p:nvPr/>
        </p:nvGrpSpPr>
        <p:grpSpPr>
          <a:xfrm>
            <a:off x="7878021" y="937952"/>
            <a:ext cx="240245" cy="309098"/>
            <a:chOff x="15752867" y="1875904"/>
            <a:chExt cx="480490" cy="618195"/>
          </a:xfrm>
        </p:grpSpPr>
        <p:sp>
          <p:nvSpPr>
            <p:cNvPr id="993" name="Shape 993"/>
            <p:cNvSpPr/>
            <p:nvPr/>
          </p:nvSpPr>
          <p:spPr>
            <a:xfrm>
              <a:off x="15752867" y="2195258"/>
              <a:ext cx="480490" cy="298841"/>
            </a:xfrm>
            <a:custGeom>
              <a:avLst/>
              <a:gdLst/>
              <a:ahLst/>
              <a:cxnLst/>
              <a:rect l="0" t="0" r="0" b="0"/>
              <a:pathLst>
                <a:path w="725" h="449" extrusionOk="0">
                  <a:moveTo>
                    <a:pt x="724" y="0"/>
                  </a:moveTo>
                  <a:lnTo>
                    <a:pt x="0" y="0"/>
                  </a:lnTo>
                  <a:lnTo>
                    <a:pt x="0" y="448"/>
                  </a:lnTo>
                  <a:lnTo>
                    <a:pt x="724" y="448"/>
                  </a:lnTo>
                  <a:lnTo>
                    <a:pt x="72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94" name="Shape 994"/>
            <p:cNvSpPr/>
            <p:nvPr/>
          </p:nvSpPr>
          <p:spPr>
            <a:xfrm>
              <a:off x="15837830" y="1875904"/>
              <a:ext cx="319352" cy="316421"/>
            </a:xfrm>
            <a:custGeom>
              <a:avLst/>
              <a:gdLst/>
              <a:ahLst/>
              <a:cxnLst/>
              <a:rect l="0" t="0" r="0" b="0"/>
              <a:pathLst>
                <a:path w="479" h="478" extrusionOk="0">
                  <a:moveTo>
                    <a:pt x="0" y="477"/>
                  </a:moveTo>
                  <a:lnTo>
                    <a:pt x="0" y="477"/>
                  </a:lnTo>
                  <a:cubicBezTo>
                    <a:pt x="0" y="238"/>
                    <a:pt x="0" y="238"/>
                    <a:pt x="0" y="238"/>
                  </a:cubicBezTo>
                  <a:cubicBezTo>
                    <a:pt x="0" y="104"/>
                    <a:pt x="105" y="0"/>
                    <a:pt x="239" y="0"/>
                  </a:cubicBezTo>
                  <a:cubicBezTo>
                    <a:pt x="373" y="0"/>
                    <a:pt x="478" y="104"/>
                    <a:pt x="478" y="238"/>
                  </a:cubicBezTo>
                  <a:cubicBezTo>
                    <a:pt x="478" y="283"/>
                    <a:pt x="478" y="283"/>
                    <a:pt x="478" y="283"/>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995" name="Shape 995"/>
            <p:cNvSpPr/>
            <p:nvPr/>
          </p:nvSpPr>
          <p:spPr>
            <a:xfrm>
              <a:off x="15955023" y="2294871"/>
              <a:ext cx="79106" cy="79104"/>
            </a:xfrm>
            <a:custGeom>
              <a:avLst/>
              <a:gdLst/>
              <a:ahLst/>
              <a:cxnLst/>
              <a:rect l="0" t="0" r="0" b="0"/>
              <a:pathLst>
                <a:path w="121" h="120" extrusionOk="0">
                  <a:moveTo>
                    <a:pt x="120" y="59"/>
                  </a:moveTo>
                  <a:lnTo>
                    <a:pt x="120" y="59"/>
                  </a:lnTo>
                  <a:cubicBezTo>
                    <a:pt x="120" y="97"/>
                    <a:pt x="90" y="119"/>
                    <a:pt x="60" y="119"/>
                  </a:cubicBezTo>
                  <a:cubicBezTo>
                    <a:pt x="23" y="119"/>
                    <a:pt x="0" y="97"/>
                    <a:pt x="0" y="59"/>
                  </a:cubicBezTo>
                  <a:cubicBezTo>
                    <a:pt x="0" y="30"/>
                    <a:pt x="23" y="0"/>
                    <a:pt x="60" y="0"/>
                  </a:cubicBezTo>
                  <a:cubicBezTo>
                    <a:pt x="90" y="0"/>
                    <a:pt x="120" y="30"/>
                    <a:pt x="120" y="5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96" name="Shape 996"/>
            <p:cNvCxnSpPr/>
            <p:nvPr/>
          </p:nvCxnSpPr>
          <p:spPr>
            <a:xfrm>
              <a:off x="15996041" y="2373975"/>
              <a:ext cx="2931" cy="41018"/>
            </a:xfrm>
            <a:prstGeom prst="straightConnector1">
              <a:avLst/>
            </a:prstGeom>
            <a:noFill/>
            <a:ln w="34275" cap="flat" cmpd="sng">
              <a:solidFill>
                <a:schemeClr val="dk1"/>
              </a:solidFill>
              <a:prstDash val="solid"/>
              <a:round/>
              <a:headEnd type="none" w="med" len="med"/>
              <a:tailEnd type="none" w="med" len="med"/>
            </a:ln>
          </p:spPr>
        </p:cxnSp>
      </p:grpSp>
      <p:grpSp>
        <p:nvGrpSpPr>
          <p:cNvPr id="997" name="Shape 997"/>
          <p:cNvGrpSpPr/>
          <p:nvPr/>
        </p:nvGrpSpPr>
        <p:grpSpPr>
          <a:xfrm>
            <a:off x="8478635" y="1033173"/>
            <a:ext cx="314954" cy="118658"/>
            <a:chOff x="16954094" y="2066345"/>
            <a:chExt cx="629909" cy="237315"/>
          </a:xfrm>
        </p:grpSpPr>
        <p:sp>
          <p:nvSpPr>
            <p:cNvPr id="998" name="Shape 998"/>
            <p:cNvSpPr/>
            <p:nvPr/>
          </p:nvSpPr>
          <p:spPr>
            <a:xfrm>
              <a:off x="17340830" y="2066345"/>
              <a:ext cx="243173" cy="237315"/>
            </a:xfrm>
            <a:custGeom>
              <a:avLst/>
              <a:gdLst/>
              <a:ahLst/>
              <a:cxnLst/>
              <a:rect l="0" t="0" r="0" b="0"/>
              <a:pathLst>
                <a:path w="367" h="359" extrusionOk="0">
                  <a:moveTo>
                    <a:pt x="0" y="179"/>
                  </a:moveTo>
                  <a:lnTo>
                    <a:pt x="0" y="179"/>
                  </a:lnTo>
                  <a:cubicBezTo>
                    <a:pt x="0" y="82"/>
                    <a:pt x="82" y="0"/>
                    <a:pt x="179" y="0"/>
                  </a:cubicBezTo>
                  <a:cubicBezTo>
                    <a:pt x="284" y="0"/>
                    <a:pt x="366" y="82"/>
                    <a:pt x="366" y="179"/>
                  </a:cubicBezTo>
                  <a:cubicBezTo>
                    <a:pt x="366" y="276"/>
                    <a:pt x="284" y="358"/>
                    <a:pt x="179" y="358"/>
                  </a:cubicBezTo>
                  <a:cubicBezTo>
                    <a:pt x="82" y="358"/>
                    <a:pt x="0" y="276"/>
                    <a:pt x="0"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999" name="Shape 999"/>
            <p:cNvCxnSpPr/>
            <p:nvPr/>
          </p:nvCxnSpPr>
          <p:spPr>
            <a:xfrm>
              <a:off x="16954094" y="2183538"/>
              <a:ext cx="377947" cy="2929"/>
            </a:xfrm>
            <a:prstGeom prst="straightConnector1">
              <a:avLst/>
            </a:prstGeom>
            <a:noFill/>
            <a:ln w="34275" cap="flat" cmpd="sng">
              <a:solidFill>
                <a:schemeClr val="dk1"/>
              </a:solidFill>
              <a:prstDash val="solid"/>
              <a:round/>
              <a:headEnd type="none" w="med" len="med"/>
              <a:tailEnd type="none" w="med" len="med"/>
            </a:ln>
          </p:spPr>
        </p:cxnSp>
        <p:cxnSp>
          <p:nvCxnSpPr>
            <p:cNvPr id="1000" name="Shape 1000"/>
            <p:cNvCxnSpPr/>
            <p:nvPr/>
          </p:nvCxnSpPr>
          <p:spPr>
            <a:xfrm>
              <a:off x="17012691" y="2183538"/>
              <a:ext cx="2929" cy="99613"/>
            </a:xfrm>
            <a:prstGeom prst="straightConnector1">
              <a:avLst/>
            </a:prstGeom>
            <a:noFill/>
            <a:ln w="34275" cap="flat" cmpd="sng">
              <a:solidFill>
                <a:schemeClr val="dk1"/>
              </a:solidFill>
              <a:prstDash val="solid"/>
              <a:round/>
              <a:headEnd type="none" w="med" len="med"/>
              <a:tailEnd type="none" w="med" len="med"/>
            </a:ln>
          </p:spPr>
        </p:cxnSp>
        <p:cxnSp>
          <p:nvCxnSpPr>
            <p:cNvPr id="1001" name="Shape 1001"/>
            <p:cNvCxnSpPr/>
            <p:nvPr/>
          </p:nvCxnSpPr>
          <p:spPr>
            <a:xfrm>
              <a:off x="17091794" y="2183536"/>
              <a:ext cx="2931" cy="58597"/>
            </a:xfrm>
            <a:prstGeom prst="straightConnector1">
              <a:avLst/>
            </a:prstGeom>
            <a:noFill/>
            <a:ln w="34275" cap="flat" cmpd="sng">
              <a:solidFill>
                <a:schemeClr val="dk1"/>
              </a:solidFill>
              <a:prstDash val="solid"/>
              <a:round/>
              <a:headEnd type="none" w="med" len="med"/>
              <a:tailEnd type="none" w="med" len="med"/>
            </a:ln>
          </p:spPr>
        </p:cxnSp>
      </p:grpSp>
      <p:grpSp>
        <p:nvGrpSpPr>
          <p:cNvPr id="1002" name="Shape 1002"/>
          <p:cNvGrpSpPr/>
          <p:nvPr/>
        </p:nvGrpSpPr>
        <p:grpSpPr>
          <a:xfrm>
            <a:off x="9120265" y="936489"/>
            <a:ext cx="310561" cy="310561"/>
            <a:chOff x="18237355" y="1872977"/>
            <a:chExt cx="621122" cy="621122"/>
          </a:xfrm>
        </p:grpSpPr>
        <p:sp>
          <p:nvSpPr>
            <p:cNvPr id="1003" name="Shape 1003"/>
            <p:cNvSpPr/>
            <p:nvPr/>
          </p:nvSpPr>
          <p:spPr>
            <a:xfrm>
              <a:off x="18539125" y="1872977"/>
              <a:ext cx="319352" cy="322281"/>
            </a:xfrm>
            <a:custGeom>
              <a:avLst/>
              <a:gdLst/>
              <a:ahLst/>
              <a:cxnLst/>
              <a:rect l="0" t="0" r="0" b="0"/>
              <a:pathLst>
                <a:path w="479" h="486" extrusionOk="0">
                  <a:moveTo>
                    <a:pt x="90" y="470"/>
                  </a:moveTo>
                  <a:lnTo>
                    <a:pt x="90" y="470"/>
                  </a:lnTo>
                  <a:cubicBezTo>
                    <a:pt x="105" y="478"/>
                    <a:pt x="127" y="485"/>
                    <a:pt x="150" y="485"/>
                  </a:cubicBezTo>
                  <a:cubicBezTo>
                    <a:pt x="195" y="485"/>
                    <a:pt x="239" y="463"/>
                    <a:pt x="269" y="426"/>
                  </a:cubicBezTo>
                  <a:cubicBezTo>
                    <a:pt x="448" y="246"/>
                    <a:pt x="448" y="246"/>
                    <a:pt x="448" y="246"/>
                  </a:cubicBezTo>
                  <a:cubicBezTo>
                    <a:pt x="471" y="217"/>
                    <a:pt x="478" y="187"/>
                    <a:pt x="478" y="157"/>
                  </a:cubicBezTo>
                  <a:cubicBezTo>
                    <a:pt x="478" y="67"/>
                    <a:pt x="411" y="0"/>
                    <a:pt x="329" y="0"/>
                  </a:cubicBezTo>
                  <a:cubicBezTo>
                    <a:pt x="291" y="0"/>
                    <a:pt x="262" y="15"/>
                    <a:pt x="239" y="37"/>
                  </a:cubicBezTo>
                  <a:cubicBezTo>
                    <a:pt x="45" y="231"/>
                    <a:pt x="45" y="231"/>
                    <a:pt x="45" y="231"/>
                  </a:cubicBezTo>
                  <a:cubicBezTo>
                    <a:pt x="15" y="254"/>
                    <a:pt x="0" y="291"/>
                    <a:pt x="0" y="336"/>
                  </a:cubicBezTo>
                  <a:cubicBezTo>
                    <a:pt x="0" y="358"/>
                    <a:pt x="0" y="373"/>
                    <a:pt x="8" y="396"/>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04" name="Shape 1004"/>
            <p:cNvSpPr/>
            <p:nvPr/>
          </p:nvSpPr>
          <p:spPr>
            <a:xfrm>
              <a:off x="18600653" y="2183538"/>
              <a:ext cx="2929" cy="2929"/>
            </a:xfrm>
            <a:custGeom>
              <a:avLst/>
              <a:gdLst/>
              <a:ahLst/>
              <a:cxnLst/>
              <a:rect l="0" t="0" r="0" b="0"/>
              <a:pathLst>
                <a:path w="1" h="1" extrusionOk="0">
                  <a:moveTo>
                    <a:pt x="0" y="0"/>
                  </a:moveTo>
                  <a:lnTo>
                    <a:pt x="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05" name="Shape 1005"/>
            <p:cNvSpPr/>
            <p:nvPr/>
          </p:nvSpPr>
          <p:spPr>
            <a:xfrm>
              <a:off x="18544984" y="2133730"/>
              <a:ext cx="5860" cy="5860"/>
            </a:xfrm>
            <a:custGeom>
              <a:avLst/>
              <a:gdLst/>
              <a:ahLst/>
              <a:cxnLst/>
              <a:rect l="0" t="0" r="0" b="0"/>
              <a:pathLst>
                <a:path w="8" h="8" extrusionOk="0">
                  <a:moveTo>
                    <a:pt x="0" y="0"/>
                  </a:moveTo>
                  <a:lnTo>
                    <a:pt x="0" y="0"/>
                  </a:lnTo>
                  <a:cubicBezTo>
                    <a:pt x="7" y="0"/>
                    <a:pt x="7" y="0"/>
                    <a:pt x="7" y="7"/>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06" name="Shape 1006"/>
            <p:cNvSpPr/>
            <p:nvPr/>
          </p:nvSpPr>
          <p:spPr>
            <a:xfrm>
              <a:off x="18237355" y="2174747"/>
              <a:ext cx="322281" cy="319352"/>
            </a:xfrm>
            <a:custGeom>
              <a:avLst/>
              <a:gdLst/>
              <a:ahLst/>
              <a:cxnLst/>
              <a:rect l="0" t="0" r="0" b="0"/>
              <a:pathLst>
                <a:path w="486" h="479" extrusionOk="0">
                  <a:moveTo>
                    <a:pt x="396" y="15"/>
                  </a:moveTo>
                  <a:lnTo>
                    <a:pt x="396" y="15"/>
                  </a:lnTo>
                  <a:cubicBezTo>
                    <a:pt x="373" y="0"/>
                    <a:pt x="358" y="0"/>
                    <a:pt x="336" y="0"/>
                  </a:cubicBezTo>
                  <a:cubicBezTo>
                    <a:pt x="299" y="0"/>
                    <a:pt x="269" y="8"/>
                    <a:pt x="246" y="30"/>
                  </a:cubicBezTo>
                  <a:cubicBezTo>
                    <a:pt x="45" y="224"/>
                    <a:pt x="45" y="224"/>
                    <a:pt x="45" y="224"/>
                  </a:cubicBezTo>
                  <a:cubicBezTo>
                    <a:pt x="22" y="254"/>
                    <a:pt x="0" y="291"/>
                    <a:pt x="0" y="329"/>
                  </a:cubicBezTo>
                  <a:cubicBezTo>
                    <a:pt x="0" y="411"/>
                    <a:pt x="67" y="478"/>
                    <a:pt x="157" y="478"/>
                  </a:cubicBezTo>
                  <a:cubicBezTo>
                    <a:pt x="202" y="478"/>
                    <a:pt x="246" y="456"/>
                    <a:pt x="276" y="419"/>
                  </a:cubicBezTo>
                  <a:cubicBezTo>
                    <a:pt x="455" y="239"/>
                    <a:pt x="455" y="239"/>
                    <a:pt x="455" y="239"/>
                  </a:cubicBezTo>
                  <a:cubicBezTo>
                    <a:pt x="470" y="217"/>
                    <a:pt x="485" y="187"/>
                    <a:pt x="485" y="150"/>
                  </a:cubicBezTo>
                  <a:cubicBezTo>
                    <a:pt x="485" y="127"/>
                    <a:pt x="478" y="105"/>
                    <a:pt x="470"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07" name="Shape 1007"/>
            <p:cNvCxnSpPr/>
            <p:nvPr/>
          </p:nvCxnSpPr>
          <p:spPr>
            <a:xfrm rot="10800000" flipH="1">
              <a:off x="18460020" y="2092712"/>
              <a:ext cx="178719" cy="184579"/>
            </a:xfrm>
            <a:prstGeom prst="straightConnector1">
              <a:avLst/>
            </a:prstGeom>
            <a:noFill/>
            <a:ln w="34275" cap="flat" cmpd="sng">
              <a:solidFill>
                <a:schemeClr val="dk1"/>
              </a:solidFill>
              <a:prstDash val="solid"/>
              <a:round/>
              <a:headEnd type="none" w="med" len="med"/>
              <a:tailEnd type="none" w="med" len="med"/>
            </a:ln>
          </p:spPr>
        </p:cxnSp>
      </p:grpSp>
      <p:grpSp>
        <p:nvGrpSpPr>
          <p:cNvPr id="1008" name="Shape 1008"/>
          <p:cNvGrpSpPr/>
          <p:nvPr/>
        </p:nvGrpSpPr>
        <p:grpSpPr>
          <a:xfrm>
            <a:off x="9760431" y="937953"/>
            <a:ext cx="309096" cy="309097"/>
            <a:chOff x="19517686" y="1875906"/>
            <a:chExt cx="618192" cy="618193"/>
          </a:xfrm>
        </p:grpSpPr>
        <p:sp>
          <p:nvSpPr>
            <p:cNvPr id="1009" name="Shape 1009"/>
            <p:cNvSpPr/>
            <p:nvPr/>
          </p:nvSpPr>
          <p:spPr>
            <a:xfrm>
              <a:off x="19655388" y="1875906"/>
              <a:ext cx="480490" cy="477561"/>
            </a:xfrm>
            <a:custGeom>
              <a:avLst/>
              <a:gdLst/>
              <a:ahLst/>
              <a:cxnLst/>
              <a:rect l="0" t="0" r="0" b="0"/>
              <a:pathLst>
                <a:path w="725" h="717" extrusionOk="0">
                  <a:moveTo>
                    <a:pt x="0" y="358"/>
                  </a:moveTo>
                  <a:lnTo>
                    <a:pt x="0" y="358"/>
                  </a:lnTo>
                  <a:cubicBezTo>
                    <a:pt x="0" y="156"/>
                    <a:pt x="164" y="0"/>
                    <a:pt x="358" y="0"/>
                  </a:cubicBezTo>
                  <a:cubicBezTo>
                    <a:pt x="560" y="0"/>
                    <a:pt x="724" y="156"/>
                    <a:pt x="724" y="358"/>
                  </a:cubicBezTo>
                  <a:cubicBezTo>
                    <a:pt x="724" y="552"/>
                    <a:pt x="560" y="716"/>
                    <a:pt x="358" y="716"/>
                  </a:cubicBezTo>
                  <a:cubicBezTo>
                    <a:pt x="164" y="716"/>
                    <a:pt x="0" y="552"/>
                    <a:pt x="0" y="35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10" name="Shape 1010"/>
            <p:cNvCxnSpPr/>
            <p:nvPr/>
          </p:nvCxnSpPr>
          <p:spPr>
            <a:xfrm rot="10800000" flipH="1">
              <a:off x="19517686" y="2280220"/>
              <a:ext cx="208019" cy="213877"/>
            </a:xfrm>
            <a:prstGeom prst="straightConnector1">
              <a:avLst/>
            </a:prstGeom>
            <a:noFill/>
            <a:ln w="34275" cap="flat" cmpd="sng">
              <a:solidFill>
                <a:schemeClr val="dk1"/>
              </a:solidFill>
              <a:prstDash val="solid"/>
              <a:round/>
              <a:headEnd type="none" w="med" len="med"/>
              <a:tailEnd type="none" w="med" len="med"/>
            </a:ln>
          </p:spPr>
        </p:cxnSp>
        <p:cxnSp>
          <p:nvCxnSpPr>
            <p:cNvPr id="1011" name="Shape 1011"/>
            <p:cNvCxnSpPr/>
            <p:nvPr/>
          </p:nvCxnSpPr>
          <p:spPr>
            <a:xfrm>
              <a:off x="19517686" y="2324169"/>
              <a:ext cx="169930" cy="169930"/>
            </a:xfrm>
            <a:prstGeom prst="straightConnector1">
              <a:avLst/>
            </a:prstGeom>
            <a:noFill/>
            <a:ln w="34275" cap="flat" cmpd="sng">
              <a:solidFill>
                <a:schemeClr val="dk1"/>
              </a:solidFill>
              <a:prstDash val="solid"/>
              <a:round/>
              <a:headEnd type="none" w="med" len="med"/>
              <a:tailEnd type="none" w="med" len="med"/>
            </a:ln>
          </p:spPr>
        </p:cxnSp>
      </p:grpSp>
      <p:grpSp>
        <p:nvGrpSpPr>
          <p:cNvPr id="1012" name="Shape 1012"/>
          <p:cNvGrpSpPr/>
          <p:nvPr/>
        </p:nvGrpSpPr>
        <p:grpSpPr>
          <a:xfrm>
            <a:off x="10396201" y="937952"/>
            <a:ext cx="312027" cy="309097"/>
            <a:chOff x="20789227" y="1875904"/>
            <a:chExt cx="624053" cy="618194"/>
          </a:xfrm>
        </p:grpSpPr>
        <p:sp>
          <p:nvSpPr>
            <p:cNvPr id="1013" name="Shape 1013"/>
            <p:cNvSpPr/>
            <p:nvPr/>
          </p:nvSpPr>
          <p:spPr>
            <a:xfrm>
              <a:off x="20789227" y="2016537"/>
              <a:ext cx="480490" cy="477561"/>
            </a:xfrm>
            <a:custGeom>
              <a:avLst/>
              <a:gdLst/>
              <a:ahLst/>
              <a:cxnLst/>
              <a:rect l="0" t="0" r="0" b="0"/>
              <a:pathLst>
                <a:path w="725" h="717" extrusionOk="0">
                  <a:moveTo>
                    <a:pt x="724" y="358"/>
                  </a:moveTo>
                  <a:lnTo>
                    <a:pt x="724" y="358"/>
                  </a:lnTo>
                  <a:cubicBezTo>
                    <a:pt x="724" y="559"/>
                    <a:pt x="560" y="716"/>
                    <a:pt x="366" y="716"/>
                  </a:cubicBezTo>
                  <a:cubicBezTo>
                    <a:pt x="164" y="716"/>
                    <a:pt x="0" y="559"/>
                    <a:pt x="0" y="358"/>
                  </a:cubicBezTo>
                  <a:cubicBezTo>
                    <a:pt x="0" y="156"/>
                    <a:pt x="164" y="0"/>
                    <a:pt x="366" y="0"/>
                  </a:cubicBezTo>
                  <a:cubicBezTo>
                    <a:pt x="560" y="0"/>
                    <a:pt x="724" y="156"/>
                    <a:pt x="724" y="35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14" name="Shape 1014"/>
            <p:cNvCxnSpPr/>
            <p:nvPr/>
          </p:nvCxnSpPr>
          <p:spPr>
            <a:xfrm flipH="1">
              <a:off x="21199403" y="1875906"/>
              <a:ext cx="213877" cy="208019"/>
            </a:xfrm>
            <a:prstGeom prst="straightConnector1">
              <a:avLst/>
            </a:prstGeom>
            <a:noFill/>
            <a:ln w="34275" cap="flat" cmpd="sng">
              <a:solidFill>
                <a:schemeClr val="dk1"/>
              </a:solidFill>
              <a:prstDash val="solid"/>
              <a:round/>
              <a:headEnd type="none" w="med" len="med"/>
              <a:tailEnd type="none" w="med" len="med"/>
            </a:ln>
          </p:spPr>
        </p:cxnSp>
        <p:sp>
          <p:nvSpPr>
            <p:cNvPr id="1015" name="Shape 1015"/>
            <p:cNvSpPr/>
            <p:nvPr/>
          </p:nvSpPr>
          <p:spPr>
            <a:xfrm>
              <a:off x="21231631" y="1875904"/>
              <a:ext cx="178719" cy="178721"/>
            </a:xfrm>
            <a:custGeom>
              <a:avLst/>
              <a:gdLst/>
              <a:ahLst/>
              <a:cxnLst/>
              <a:rect l="0" t="0" r="0" b="0"/>
              <a:pathLst>
                <a:path w="269" h="269" extrusionOk="0">
                  <a:moveTo>
                    <a:pt x="0" y="0"/>
                  </a:moveTo>
                  <a:lnTo>
                    <a:pt x="268" y="0"/>
                  </a:lnTo>
                  <a:lnTo>
                    <a:pt x="268" y="268"/>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1016" name="Shape 1016"/>
          <p:cNvGrpSpPr/>
          <p:nvPr/>
        </p:nvGrpSpPr>
        <p:grpSpPr>
          <a:xfrm>
            <a:off x="11036368" y="937952"/>
            <a:ext cx="310561" cy="307632"/>
            <a:chOff x="22069559" y="1875904"/>
            <a:chExt cx="621122" cy="615264"/>
          </a:xfrm>
        </p:grpSpPr>
        <p:sp>
          <p:nvSpPr>
            <p:cNvPr id="1017" name="Shape 1017"/>
            <p:cNvSpPr/>
            <p:nvPr/>
          </p:nvSpPr>
          <p:spPr>
            <a:xfrm>
              <a:off x="22447506" y="1875904"/>
              <a:ext cx="243175" cy="237317"/>
            </a:xfrm>
            <a:custGeom>
              <a:avLst/>
              <a:gdLst/>
              <a:ahLst/>
              <a:cxnLst/>
              <a:rect l="0" t="0" r="0" b="0"/>
              <a:pathLst>
                <a:path w="367" h="359" extrusionOk="0">
                  <a:moveTo>
                    <a:pt x="0" y="179"/>
                  </a:moveTo>
                  <a:lnTo>
                    <a:pt x="0" y="179"/>
                  </a:lnTo>
                  <a:cubicBezTo>
                    <a:pt x="0" y="276"/>
                    <a:pt x="83" y="358"/>
                    <a:pt x="187" y="358"/>
                  </a:cubicBezTo>
                  <a:cubicBezTo>
                    <a:pt x="284" y="358"/>
                    <a:pt x="366" y="276"/>
                    <a:pt x="366" y="179"/>
                  </a:cubicBezTo>
                  <a:cubicBezTo>
                    <a:pt x="366" y="74"/>
                    <a:pt x="284" y="0"/>
                    <a:pt x="187" y="0"/>
                  </a:cubicBezTo>
                  <a:cubicBezTo>
                    <a:pt x="83" y="0"/>
                    <a:pt x="0" y="74"/>
                    <a:pt x="0"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18" name="Shape 1018"/>
            <p:cNvSpPr/>
            <p:nvPr/>
          </p:nvSpPr>
          <p:spPr>
            <a:xfrm>
              <a:off x="22069559" y="2183536"/>
              <a:ext cx="199228" cy="199228"/>
            </a:xfrm>
            <a:custGeom>
              <a:avLst/>
              <a:gdLst/>
              <a:ahLst/>
              <a:cxnLst/>
              <a:rect l="0" t="0" r="0" b="0"/>
              <a:pathLst>
                <a:path w="300" h="300" extrusionOk="0">
                  <a:moveTo>
                    <a:pt x="299" y="150"/>
                  </a:moveTo>
                  <a:lnTo>
                    <a:pt x="299" y="150"/>
                  </a:lnTo>
                  <a:cubicBezTo>
                    <a:pt x="299" y="232"/>
                    <a:pt x="232" y="299"/>
                    <a:pt x="149" y="299"/>
                  </a:cubicBezTo>
                  <a:cubicBezTo>
                    <a:pt x="67" y="299"/>
                    <a:pt x="0" y="232"/>
                    <a:pt x="0" y="150"/>
                  </a:cubicBezTo>
                  <a:cubicBezTo>
                    <a:pt x="0" y="67"/>
                    <a:pt x="67" y="0"/>
                    <a:pt x="149" y="0"/>
                  </a:cubicBezTo>
                  <a:cubicBezTo>
                    <a:pt x="232" y="0"/>
                    <a:pt x="299" y="67"/>
                    <a:pt x="299" y="15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19" name="Shape 1019"/>
            <p:cNvSpPr/>
            <p:nvPr/>
          </p:nvSpPr>
          <p:spPr>
            <a:xfrm>
              <a:off x="22456295" y="2332958"/>
              <a:ext cx="164070" cy="158210"/>
            </a:xfrm>
            <a:custGeom>
              <a:avLst/>
              <a:gdLst/>
              <a:ahLst/>
              <a:cxnLst/>
              <a:rect l="0" t="0" r="0" b="0"/>
              <a:pathLst>
                <a:path w="248" h="240" extrusionOk="0">
                  <a:moveTo>
                    <a:pt x="0" y="120"/>
                  </a:moveTo>
                  <a:lnTo>
                    <a:pt x="0" y="120"/>
                  </a:lnTo>
                  <a:cubicBezTo>
                    <a:pt x="0" y="52"/>
                    <a:pt x="60" y="0"/>
                    <a:pt x="120" y="0"/>
                  </a:cubicBezTo>
                  <a:cubicBezTo>
                    <a:pt x="187" y="0"/>
                    <a:pt x="247" y="52"/>
                    <a:pt x="247" y="120"/>
                  </a:cubicBezTo>
                  <a:cubicBezTo>
                    <a:pt x="247" y="187"/>
                    <a:pt x="187" y="239"/>
                    <a:pt x="120" y="239"/>
                  </a:cubicBezTo>
                  <a:cubicBezTo>
                    <a:pt x="60" y="239"/>
                    <a:pt x="0" y="187"/>
                    <a:pt x="0" y="12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20" name="Shape 1020"/>
            <p:cNvCxnSpPr/>
            <p:nvPr/>
          </p:nvCxnSpPr>
          <p:spPr>
            <a:xfrm rot="10800000">
              <a:off x="22254137" y="2321238"/>
              <a:ext cx="205088" cy="84966"/>
            </a:xfrm>
            <a:prstGeom prst="straightConnector1">
              <a:avLst/>
            </a:prstGeom>
            <a:noFill/>
            <a:ln w="34275" cap="flat" cmpd="sng">
              <a:solidFill>
                <a:schemeClr val="dk1"/>
              </a:solidFill>
              <a:prstDash val="solid"/>
              <a:round/>
              <a:headEnd type="none" w="med" len="med"/>
              <a:tailEnd type="none" w="med" len="med"/>
            </a:ln>
          </p:spPr>
        </p:cxnSp>
        <p:cxnSp>
          <p:nvCxnSpPr>
            <p:cNvPr id="1021" name="Shape 1021"/>
            <p:cNvCxnSpPr/>
            <p:nvPr/>
          </p:nvCxnSpPr>
          <p:spPr>
            <a:xfrm rot="10800000" flipH="1">
              <a:off x="22248280" y="2072205"/>
              <a:ext cx="216806" cy="143560"/>
            </a:xfrm>
            <a:prstGeom prst="straightConnector1">
              <a:avLst/>
            </a:prstGeom>
            <a:noFill/>
            <a:ln w="34275" cap="flat" cmpd="sng">
              <a:solidFill>
                <a:schemeClr val="dk1"/>
              </a:solidFill>
              <a:prstDash val="solid"/>
              <a:round/>
              <a:headEnd type="none" w="med" len="med"/>
              <a:tailEnd type="none" w="med" len="med"/>
            </a:ln>
          </p:spPr>
        </p:cxnSp>
      </p:grpSp>
      <p:grpSp>
        <p:nvGrpSpPr>
          <p:cNvPr id="1022" name="Shape 1022"/>
          <p:cNvGrpSpPr/>
          <p:nvPr/>
        </p:nvGrpSpPr>
        <p:grpSpPr>
          <a:xfrm>
            <a:off x="7230743" y="4788381"/>
            <a:ext cx="310562" cy="266614"/>
            <a:chOff x="14458311" y="9576762"/>
            <a:chExt cx="621124" cy="533228"/>
          </a:xfrm>
        </p:grpSpPr>
        <p:sp>
          <p:nvSpPr>
            <p:cNvPr id="1023" name="Shape 1023"/>
            <p:cNvSpPr/>
            <p:nvPr/>
          </p:nvSpPr>
          <p:spPr>
            <a:xfrm>
              <a:off x="14458311" y="9793568"/>
              <a:ext cx="125984" cy="205088"/>
            </a:xfrm>
            <a:custGeom>
              <a:avLst/>
              <a:gdLst/>
              <a:ahLst/>
              <a:cxnLst/>
              <a:rect l="0" t="0" r="0" b="0"/>
              <a:pathLst>
                <a:path w="188" h="307" extrusionOk="0">
                  <a:moveTo>
                    <a:pt x="157" y="306"/>
                  </a:moveTo>
                  <a:lnTo>
                    <a:pt x="157" y="306"/>
                  </a:lnTo>
                  <a:cubicBezTo>
                    <a:pt x="68" y="306"/>
                    <a:pt x="0" y="239"/>
                    <a:pt x="0" y="150"/>
                  </a:cubicBezTo>
                  <a:cubicBezTo>
                    <a:pt x="0" y="67"/>
                    <a:pt x="68" y="0"/>
                    <a:pt x="157" y="0"/>
                  </a:cubicBezTo>
                  <a:cubicBezTo>
                    <a:pt x="187" y="0"/>
                    <a:pt x="187" y="0"/>
                    <a:pt x="187" y="0"/>
                  </a:cubicBezTo>
                  <a:cubicBezTo>
                    <a:pt x="187" y="306"/>
                    <a:pt x="187" y="306"/>
                    <a:pt x="187" y="306"/>
                  </a:cubicBezTo>
                  <a:lnTo>
                    <a:pt x="157" y="306"/>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24" name="Shape 1024"/>
            <p:cNvSpPr/>
            <p:nvPr/>
          </p:nvSpPr>
          <p:spPr>
            <a:xfrm>
              <a:off x="14959313" y="9793568"/>
              <a:ext cx="120122" cy="205088"/>
            </a:xfrm>
            <a:custGeom>
              <a:avLst/>
              <a:gdLst/>
              <a:ahLst/>
              <a:cxnLst/>
              <a:rect l="0" t="0" r="0" b="0"/>
              <a:pathLst>
                <a:path w="180" h="307" extrusionOk="0">
                  <a:moveTo>
                    <a:pt x="29" y="0"/>
                  </a:moveTo>
                  <a:lnTo>
                    <a:pt x="29" y="0"/>
                  </a:lnTo>
                  <a:cubicBezTo>
                    <a:pt x="111" y="0"/>
                    <a:pt x="179" y="67"/>
                    <a:pt x="179" y="150"/>
                  </a:cubicBezTo>
                  <a:cubicBezTo>
                    <a:pt x="179" y="239"/>
                    <a:pt x="111" y="306"/>
                    <a:pt x="29" y="306"/>
                  </a:cubicBezTo>
                  <a:cubicBezTo>
                    <a:pt x="0" y="306"/>
                    <a:pt x="0" y="306"/>
                    <a:pt x="0" y="306"/>
                  </a:cubicBezTo>
                  <a:cubicBezTo>
                    <a:pt x="0" y="0"/>
                    <a:pt x="0" y="0"/>
                    <a:pt x="0" y="0"/>
                  </a:cubicBezTo>
                  <a:lnTo>
                    <a:pt x="29" y="0"/>
                  </a:ln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25" name="Shape 1025"/>
            <p:cNvSpPr/>
            <p:nvPr/>
          </p:nvSpPr>
          <p:spPr>
            <a:xfrm>
              <a:off x="14584295" y="9576762"/>
              <a:ext cx="377947" cy="249035"/>
            </a:xfrm>
            <a:custGeom>
              <a:avLst/>
              <a:gdLst/>
              <a:ahLst/>
              <a:cxnLst/>
              <a:rect l="0" t="0" r="0" b="0"/>
              <a:pathLst>
                <a:path w="569" h="374" extrusionOk="0">
                  <a:moveTo>
                    <a:pt x="0" y="373"/>
                  </a:moveTo>
                  <a:lnTo>
                    <a:pt x="0" y="373"/>
                  </a:lnTo>
                  <a:cubicBezTo>
                    <a:pt x="0" y="239"/>
                    <a:pt x="0" y="239"/>
                    <a:pt x="0" y="239"/>
                  </a:cubicBezTo>
                  <a:cubicBezTo>
                    <a:pt x="0" y="239"/>
                    <a:pt x="0" y="0"/>
                    <a:pt x="284" y="0"/>
                  </a:cubicBezTo>
                  <a:cubicBezTo>
                    <a:pt x="568" y="0"/>
                    <a:pt x="568" y="239"/>
                    <a:pt x="568" y="239"/>
                  </a:cubicBezTo>
                  <a:cubicBezTo>
                    <a:pt x="568" y="328"/>
                    <a:pt x="568" y="328"/>
                    <a:pt x="568" y="32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26" name="Shape 1026"/>
            <p:cNvSpPr/>
            <p:nvPr/>
          </p:nvSpPr>
          <p:spPr>
            <a:xfrm>
              <a:off x="14730786" y="9998656"/>
              <a:ext cx="228526" cy="111333"/>
            </a:xfrm>
            <a:custGeom>
              <a:avLst/>
              <a:gdLst/>
              <a:ahLst/>
              <a:cxnLst/>
              <a:rect l="0" t="0" r="0" b="0"/>
              <a:pathLst>
                <a:path w="345" h="166" extrusionOk="0">
                  <a:moveTo>
                    <a:pt x="344" y="0"/>
                  </a:moveTo>
                  <a:lnTo>
                    <a:pt x="344" y="75"/>
                  </a:lnTo>
                  <a:lnTo>
                    <a:pt x="119" y="165"/>
                  </a:lnTo>
                  <a:lnTo>
                    <a:pt x="0" y="165"/>
                  </a:lnTo>
                  <a:lnTo>
                    <a:pt x="0" y="105"/>
                  </a:lnTo>
                  <a:lnTo>
                    <a:pt x="119" y="105"/>
                  </a:lnTo>
                  <a:lnTo>
                    <a:pt x="119" y="15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sp>
        <p:nvSpPr>
          <p:cNvPr id="1027" name="Shape 1027"/>
          <p:cNvSpPr/>
          <p:nvPr/>
        </p:nvSpPr>
        <p:spPr>
          <a:xfrm>
            <a:off x="7870909" y="4763478"/>
            <a:ext cx="134772" cy="134772"/>
          </a:xfrm>
          <a:custGeom>
            <a:avLst/>
            <a:gdLst/>
            <a:ahLst/>
            <a:cxnLst/>
            <a:rect l="0" t="0" r="0" b="0"/>
            <a:pathLst>
              <a:path w="404" h="404" extrusionOk="0">
                <a:moveTo>
                  <a:pt x="194" y="0"/>
                </a:moveTo>
                <a:lnTo>
                  <a:pt x="0" y="194"/>
                </a:lnTo>
                <a:lnTo>
                  <a:pt x="209" y="403"/>
                </a:lnTo>
                <a:lnTo>
                  <a:pt x="403" y="209"/>
                </a:lnTo>
                <a:lnTo>
                  <a:pt x="19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28" name="Shape 1028"/>
          <p:cNvSpPr/>
          <p:nvPr/>
        </p:nvSpPr>
        <p:spPr>
          <a:xfrm>
            <a:off x="7920717" y="4813285"/>
            <a:ext cx="260755" cy="260755"/>
          </a:xfrm>
          <a:custGeom>
            <a:avLst/>
            <a:gdLst/>
            <a:ahLst/>
            <a:cxnLst/>
            <a:rect l="0" t="0" r="0" b="0"/>
            <a:pathLst>
              <a:path w="784" h="784" extrusionOk="0">
                <a:moveTo>
                  <a:pt x="313" y="0"/>
                </a:moveTo>
                <a:lnTo>
                  <a:pt x="0" y="313"/>
                </a:lnTo>
                <a:lnTo>
                  <a:pt x="462" y="783"/>
                </a:lnTo>
                <a:lnTo>
                  <a:pt x="783" y="470"/>
                </a:lnTo>
                <a:lnTo>
                  <a:pt x="313"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29" name="Shape 1029"/>
          <p:cNvCxnSpPr/>
          <p:nvPr/>
        </p:nvCxnSpPr>
        <p:spPr>
          <a:xfrm>
            <a:off x="7900208" y="4823539"/>
            <a:ext cx="43948" cy="45413"/>
          </a:xfrm>
          <a:prstGeom prst="straightConnector1">
            <a:avLst/>
          </a:prstGeom>
          <a:noFill/>
          <a:ln w="34275" cap="flat" cmpd="sng">
            <a:solidFill>
              <a:schemeClr val="dk1"/>
            </a:solidFill>
            <a:prstDash val="solid"/>
            <a:round/>
            <a:headEnd type="none" w="med" len="med"/>
            <a:tailEnd type="none" w="med" len="med"/>
          </a:ln>
        </p:spPr>
      </p:cxnSp>
      <p:cxnSp>
        <p:nvCxnSpPr>
          <p:cNvPr id="1030" name="Shape 1030"/>
          <p:cNvCxnSpPr/>
          <p:nvPr/>
        </p:nvCxnSpPr>
        <p:spPr>
          <a:xfrm>
            <a:off x="7930970" y="4792777"/>
            <a:ext cx="43948" cy="43948"/>
          </a:xfrm>
          <a:prstGeom prst="straightConnector1">
            <a:avLst/>
          </a:prstGeom>
          <a:noFill/>
          <a:ln w="34275" cap="flat" cmpd="sng">
            <a:solidFill>
              <a:schemeClr val="dk1"/>
            </a:solidFill>
            <a:prstDash val="solid"/>
            <a:round/>
            <a:headEnd type="none" w="med" len="med"/>
            <a:tailEnd type="none" w="med" len="med"/>
          </a:ln>
        </p:spPr>
      </p:cxnSp>
      <p:sp>
        <p:nvSpPr>
          <p:cNvPr id="1031" name="Shape 1031"/>
          <p:cNvSpPr/>
          <p:nvPr/>
        </p:nvSpPr>
        <p:spPr>
          <a:xfrm>
            <a:off x="8508145" y="4892391"/>
            <a:ext cx="310561" cy="131842"/>
          </a:xfrm>
          <a:custGeom>
            <a:avLst/>
            <a:gdLst/>
            <a:ahLst/>
            <a:cxnLst/>
            <a:rect l="0" t="0" r="0" b="0"/>
            <a:pathLst>
              <a:path w="934" h="397" extrusionOk="0">
                <a:moveTo>
                  <a:pt x="739" y="0"/>
                </a:moveTo>
                <a:lnTo>
                  <a:pt x="739" y="0"/>
                </a:lnTo>
                <a:cubicBezTo>
                  <a:pt x="201" y="0"/>
                  <a:pt x="201" y="0"/>
                  <a:pt x="201" y="0"/>
                </a:cubicBezTo>
                <a:cubicBezTo>
                  <a:pt x="89" y="0"/>
                  <a:pt x="0" y="90"/>
                  <a:pt x="0" y="202"/>
                </a:cubicBezTo>
                <a:cubicBezTo>
                  <a:pt x="0" y="306"/>
                  <a:pt x="89" y="396"/>
                  <a:pt x="201" y="396"/>
                </a:cubicBezTo>
                <a:cubicBezTo>
                  <a:pt x="268" y="396"/>
                  <a:pt x="328" y="359"/>
                  <a:pt x="365" y="306"/>
                </a:cubicBezTo>
                <a:cubicBezTo>
                  <a:pt x="574" y="306"/>
                  <a:pt x="574" y="306"/>
                  <a:pt x="574" y="306"/>
                </a:cubicBezTo>
                <a:cubicBezTo>
                  <a:pt x="612" y="359"/>
                  <a:pt x="671" y="396"/>
                  <a:pt x="739" y="396"/>
                </a:cubicBezTo>
                <a:cubicBezTo>
                  <a:pt x="843" y="396"/>
                  <a:pt x="933" y="306"/>
                  <a:pt x="933" y="202"/>
                </a:cubicBezTo>
                <a:cubicBezTo>
                  <a:pt x="933" y="90"/>
                  <a:pt x="843" y="0"/>
                  <a:pt x="739"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32" name="Shape 1032"/>
          <p:cNvCxnSpPr/>
          <p:nvPr/>
        </p:nvCxnSpPr>
        <p:spPr>
          <a:xfrm>
            <a:off x="8575530" y="4917293"/>
            <a:ext cx="1466" cy="82035"/>
          </a:xfrm>
          <a:prstGeom prst="straightConnector1">
            <a:avLst/>
          </a:prstGeom>
          <a:noFill/>
          <a:ln w="34275" cap="flat" cmpd="sng">
            <a:solidFill>
              <a:schemeClr val="dk1"/>
            </a:solidFill>
            <a:prstDash val="solid"/>
            <a:round/>
            <a:headEnd type="none" w="med" len="med"/>
            <a:tailEnd type="none" w="med" len="med"/>
          </a:ln>
        </p:spPr>
      </p:cxnSp>
      <p:cxnSp>
        <p:nvCxnSpPr>
          <p:cNvPr id="1033" name="Shape 1033"/>
          <p:cNvCxnSpPr/>
          <p:nvPr/>
        </p:nvCxnSpPr>
        <p:spPr>
          <a:xfrm flipH="1">
            <a:off x="8534513" y="4959776"/>
            <a:ext cx="82035" cy="1465"/>
          </a:xfrm>
          <a:prstGeom prst="straightConnector1">
            <a:avLst/>
          </a:prstGeom>
          <a:noFill/>
          <a:ln w="34275" cap="flat" cmpd="sng">
            <a:solidFill>
              <a:schemeClr val="dk1"/>
            </a:solidFill>
            <a:prstDash val="solid"/>
            <a:round/>
            <a:headEnd type="none" w="med" len="med"/>
            <a:tailEnd type="none" w="med" len="med"/>
          </a:ln>
        </p:spPr>
      </p:cxnSp>
      <p:sp>
        <p:nvSpPr>
          <p:cNvPr id="1034" name="Shape 1034"/>
          <p:cNvSpPr/>
          <p:nvPr/>
        </p:nvSpPr>
        <p:spPr>
          <a:xfrm>
            <a:off x="8719092" y="4921689"/>
            <a:ext cx="70316" cy="71780"/>
          </a:xfrm>
          <a:custGeom>
            <a:avLst/>
            <a:gdLst/>
            <a:ahLst/>
            <a:cxnLst/>
            <a:rect l="0" t="0" r="0" b="0"/>
            <a:pathLst>
              <a:path w="210" h="217" extrusionOk="0">
                <a:moveTo>
                  <a:pt x="209" y="104"/>
                </a:moveTo>
                <a:lnTo>
                  <a:pt x="209" y="104"/>
                </a:lnTo>
                <a:cubicBezTo>
                  <a:pt x="209" y="164"/>
                  <a:pt x="164" y="216"/>
                  <a:pt x="105" y="216"/>
                </a:cubicBezTo>
                <a:cubicBezTo>
                  <a:pt x="45" y="216"/>
                  <a:pt x="0" y="164"/>
                  <a:pt x="0" y="104"/>
                </a:cubicBezTo>
                <a:cubicBezTo>
                  <a:pt x="0" y="52"/>
                  <a:pt x="45" y="0"/>
                  <a:pt x="105" y="0"/>
                </a:cubicBezTo>
                <a:cubicBezTo>
                  <a:pt x="164" y="0"/>
                  <a:pt x="209" y="52"/>
                  <a:pt x="209" y="10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35" name="Shape 1035"/>
          <p:cNvCxnSpPr/>
          <p:nvPr/>
        </p:nvCxnSpPr>
        <p:spPr>
          <a:xfrm>
            <a:off x="8754250" y="4921689"/>
            <a:ext cx="1466" cy="71780"/>
          </a:xfrm>
          <a:prstGeom prst="straightConnector1">
            <a:avLst/>
          </a:prstGeom>
          <a:noFill/>
          <a:ln w="34275" cap="flat" cmpd="sng">
            <a:solidFill>
              <a:schemeClr val="dk1"/>
            </a:solidFill>
            <a:prstDash val="solid"/>
            <a:round/>
            <a:headEnd type="none" w="med" len="med"/>
            <a:tailEnd type="none" w="med" len="med"/>
          </a:ln>
        </p:spPr>
      </p:cxnSp>
      <p:cxnSp>
        <p:nvCxnSpPr>
          <p:cNvPr id="1036" name="Shape 1036"/>
          <p:cNvCxnSpPr/>
          <p:nvPr/>
        </p:nvCxnSpPr>
        <p:spPr>
          <a:xfrm flipH="1">
            <a:off x="8717628" y="4959776"/>
            <a:ext cx="71780" cy="1465"/>
          </a:xfrm>
          <a:prstGeom prst="straightConnector1">
            <a:avLst/>
          </a:prstGeom>
          <a:noFill/>
          <a:ln w="34275" cap="flat" cmpd="sng">
            <a:solidFill>
              <a:schemeClr val="dk1"/>
            </a:solidFill>
            <a:prstDash val="solid"/>
            <a:round/>
            <a:headEnd type="none" w="med" len="med"/>
            <a:tailEnd type="none" w="med" len="med"/>
          </a:ln>
        </p:spPr>
      </p:cxnSp>
      <p:sp>
        <p:nvSpPr>
          <p:cNvPr id="1037" name="Shape 1037"/>
          <p:cNvSpPr/>
          <p:nvPr/>
        </p:nvSpPr>
        <p:spPr>
          <a:xfrm>
            <a:off x="8664891" y="4813285"/>
            <a:ext cx="70316" cy="79105"/>
          </a:xfrm>
          <a:custGeom>
            <a:avLst/>
            <a:gdLst/>
            <a:ahLst/>
            <a:cxnLst/>
            <a:rect l="0" t="0" r="0" b="0"/>
            <a:pathLst>
              <a:path w="210" h="239" extrusionOk="0">
                <a:moveTo>
                  <a:pt x="0" y="238"/>
                </a:moveTo>
                <a:lnTo>
                  <a:pt x="0" y="149"/>
                </a:lnTo>
                <a:lnTo>
                  <a:pt x="209" y="149"/>
                </a:lnTo>
                <a:lnTo>
                  <a:pt x="209" y="44"/>
                </a:lnTo>
                <a:lnTo>
                  <a:pt x="60" y="44"/>
                </a:lnTo>
                <a:lnTo>
                  <a:pt x="60" y="0"/>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38" name="Shape 1038"/>
          <p:cNvSpPr/>
          <p:nvPr/>
        </p:nvSpPr>
        <p:spPr>
          <a:xfrm>
            <a:off x="9110224" y="4123662"/>
            <a:ext cx="310561" cy="313491"/>
          </a:xfrm>
          <a:custGeom>
            <a:avLst/>
            <a:gdLst/>
            <a:ahLst/>
            <a:cxnLst/>
            <a:rect l="0" t="0" r="0" b="0"/>
            <a:pathLst>
              <a:path w="935" h="942" extrusionOk="0">
                <a:moveTo>
                  <a:pt x="471" y="0"/>
                </a:moveTo>
                <a:lnTo>
                  <a:pt x="471" y="0"/>
                </a:lnTo>
                <a:cubicBezTo>
                  <a:pt x="725" y="0"/>
                  <a:pt x="934" y="209"/>
                  <a:pt x="934" y="471"/>
                </a:cubicBezTo>
                <a:cubicBezTo>
                  <a:pt x="934" y="724"/>
                  <a:pt x="725" y="941"/>
                  <a:pt x="471" y="933"/>
                </a:cubicBezTo>
                <a:cubicBezTo>
                  <a:pt x="209" y="941"/>
                  <a:pt x="0" y="724"/>
                  <a:pt x="0" y="471"/>
                </a:cubicBezTo>
                <a:cubicBezTo>
                  <a:pt x="0" y="209"/>
                  <a:pt x="209" y="0"/>
                  <a:pt x="471" y="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39" name="Shape 1039"/>
          <p:cNvSpPr/>
          <p:nvPr/>
        </p:nvSpPr>
        <p:spPr>
          <a:xfrm>
            <a:off x="9157101" y="4158820"/>
            <a:ext cx="218273" cy="121588"/>
          </a:xfrm>
          <a:custGeom>
            <a:avLst/>
            <a:gdLst/>
            <a:ahLst/>
            <a:cxnLst/>
            <a:rect l="0" t="0" r="0" b="0"/>
            <a:pathLst>
              <a:path w="658" h="367" extrusionOk="0">
                <a:moveTo>
                  <a:pt x="0" y="366"/>
                </a:moveTo>
                <a:lnTo>
                  <a:pt x="0" y="366"/>
                </a:lnTo>
                <a:cubicBezTo>
                  <a:pt x="0" y="283"/>
                  <a:pt x="30" y="194"/>
                  <a:pt x="97" y="134"/>
                </a:cubicBezTo>
                <a:cubicBezTo>
                  <a:pt x="224" y="0"/>
                  <a:pt x="433" y="0"/>
                  <a:pt x="560" y="134"/>
                </a:cubicBezTo>
                <a:cubicBezTo>
                  <a:pt x="627" y="194"/>
                  <a:pt x="657" y="283"/>
                  <a:pt x="657" y="366"/>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40" name="Shape 1040"/>
          <p:cNvCxnSpPr/>
          <p:nvPr/>
        </p:nvCxnSpPr>
        <p:spPr>
          <a:xfrm>
            <a:off x="9227417" y="4251110"/>
            <a:ext cx="29299" cy="36622"/>
          </a:xfrm>
          <a:prstGeom prst="straightConnector1">
            <a:avLst/>
          </a:prstGeom>
          <a:noFill/>
          <a:ln w="34275" cap="flat" cmpd="sng">
            <a:solidFill>
              <a:schemeClr val="dk1"/>
            </a:solidFill>
            <a:prstDash val="solid"/>
            <a:round/>
            <a:headEnd type="none" w="med" len="med"/>
            <a:tailEnd type="none" w="med" len="med"/>
          </a:ln>
        </p:spPr>
      </p:cxnSp>
      <p:sp>
        <p:nvSpPr>
          <p:cNvPr id="1041" name="Shape 1041"/>
          <p:cNvSpPr/>
          <p:nvPr/>
        </p:nvSpPr>
        <p:spPr>
          <a:xfrm>
            <a:off x="9253785" y="4284802"/>
            <a:ext cx="23438" cy="20509"/>
          </a:xfrm>
          <a:custGeom>
            <a:avLst/>
            <a:gdLst/>
            <a:ahLst/>
            <a:cxnLst/>
            <a:rect l="0" t="0" r="0" b="0"/>
            <a:pathLst>
              <a:path w="69" h="61" extrusionOk="0">
                <a:moveTo>
                  <a:pt x="60" y="8"/>
                </a:moveTo>
                <a:lnTo>
                  <a:pt x="60" y="8"/>
                </a:lnTo>
                <a:cubicBezTo>
                  <a:pt x="68" y="23"/>
                  <a:pt x="68" y="38"/>
                  <a:pt x="60" y="53"/>
                </a:cubicBezTo>
                <a:cubicBezTo>
                  <a:pt x="45" y="60"/>
                  <a:pt x="30" y="60"/>
                  <a:pt x="15" y="53"/>
                </a:cubicBezTo>
                <a:cubicBezTo>
                  <a:pt x="0" y="38"/>
                  <a:pt x="0" y="23"/>
                  <a:pt x="15" y="8"/>
                </a:cubicBezTo>
                <a:cubicBezTo>
                  <a:pt x="30" y="0"/>
                  <a:pt x="45" y="0"/>
                  <a:pt x="60" y="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42" name="Shape 1042"/>
          <p:cNvSpPr/>
          <p:nvPr/>
        </p:nvSpPr>
        <p:spPr>
          <a:xfrm>
            <a:off x="9750390" y="4205697"/>
            <a:ext cx="310561" cy="149421"/>
          </a:xfrm>
          <a:custGeom>
            <a:avLst/>
            <a:gdLst/>
            <a:ahLst/>
            <a:cxnLst/>
            <a:rect l="0" t="0" r="0" b="0"/>
            <a:pathLst>
              <a:path w="934" h="448" extrusionOk="0">
                <a:moveTo>
                  <a:pt x="0" y="224"/>
                </a:moveTo>
                <a:lnTo>
                  <a:pt x="0" y="224"/>
                </a:lnTo>
                <a:cubicBezTo>
                  <a:pt x="0" y="224"/>
                  <a:pt x="164" y="447"/>
                  <a:pt x="463" y="447"/>
                </a:cubicBezTo>
                <a:cubicBezTo>
                  <a:pt x="769" y="447"/>
                  <a:pt x="933" y="224"/>
                  <a:pt x="933" y="224"/>
                </a:cubicBezTo>
                <a:cubicBezTo>
                  <a:pt x="933" y="224"/>
                  <a:pt x="769" y="0"/>
                  <a:pt x="463" y="0"/>
                </a:cubicBezTo>
                <a:cubicBezTo>
                  <a:pt x="164" y="0"/>
                  <a:pt x="0" y="224"/>
                  <a:pt x="0" y="22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43" name="Shape 1043"/>
          <p:cNvSpPr/>
          <p:nvPr/>
        </p:nvSpPr>
        <p:spPr>
          <a:xfrm>
            <a:off x="9869047" y="4245250"/>
            <a:ext cx="70316" cy="70316"/>
          </a:xfrm>
          <a:custGeom>
            <a:avLst/>
            <a:gdLst/>
            <a:ahLst/>
            <a:cxnLst/>
            <a:rect l="0" t="0" r="0" b="0"/>
            <a:pathLst>
              <a:path w="210" h="210" extrusionOk="0">
                <a:moveTo>
                  <a:pt x="209" y="105"/>
                </a:moveTo>
                <a:lnTo>
                  <a:pt x="209" y="105"/>
                </a:lnTo>
                <a:cubicBezTo>
                  <a:pt x="209" y="45"/>
                  <a:pt x="164" y="0"/>
                  <a:pt x="104" y="0"/>
                </a:cubicBezTo>
                <a:cubicBezTo>
                  <a:pt x="52" y="0"/>
                  <a:pt x="0" y="45"/>
                  <a:pt x="0" y="105"/>
                </a:cubicBezTo>
                <a:cubicBezTo>
                  <a:pt x="0" y="164"/>
                  <a:pt x="52" y="209"/>
                  <a:pt x="104" y="209"/>
                </a:cubicBezTo>
                <a:cubicBezTo>
                  <a:pt x="164" y="209"/>
                  <a:pt x="209" y="164"/>
                  <a:pt x="209" y="10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44" name="Shape 1044"/>
          <p:cNvSpPr/>
          <p:nvPr/>
        </p:nvSpPr>
        <p:spPr>
          <a:xfrm>
            <a:off x="10387625" y="4205697"/>
            <a:ext cx="310561" cy="149421"/>
          </a:xfrm>
          <a:custGeom>
            <a:avLst/>
            <a:gdLst/>
            <a:ahLst/>
            <a:cxnLst/>
            <a:rect l="0" t="0" r="0" b="0"/>
            <a:pathLst>
              <a:path w="934" h="448" extrusionOk="0">
                <a:moveTo>
                  <a:pt x="0" y="224"/>
                </a:moveTo>
                <a:lnTo>
                  <a:pt x="0" y="224"/>
                </a:lnTo>
                <a:cubicBezTo>
                  <a:pt x="0" y="224"/>
                  <a:pt x="171" y="447"/>
                  <a:pt x="470" y="447"/>
                </a:cubicBezTo>
                <a:cubicBezTo>
                  <a:pt x="769" y="447"/>
                  <a:pt x="933" y="224"/>
                  <a:pt x="933" y="224"/>
                </a:cubicBezTo>
                <a:cubicBezTo>
                  <a:pt x="933" y="224"/>
                  <a:pt x="769" y="0"/>
                  <a:pt x="470" y="0"/>
                </a:cubicBezTo>
                <a:cubicBezTo>
                  <a:pt x="171" y="0"/>
                  <a:pt x="0" y="224"/>
                  <a:pt x="0" y="22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45" name="Shape 1045"/>
          <p:cNvSpPr/>
          <p:nvPr/>
        </p:nvSpPr>
        <p:spPr>
          <a:xfrm>
            <a:off x="10509213" y="4245250"/>
            <a:ext cx="70316" cy="70316"/>
          </a:xfrm>
          <a:custGeom>
            <a:avLst/>
            <a:gdLst/>
            <a:ahLst/>
            <a:cxnLst/>
            <a:rect l="0" t="0" r="0" b="0"/>
            <a:pathLst>
              <a:path w="210" h="210" extrusionOk="0">
                <a:moveTo>
                  <a:pt x="209" y="105"/>
                </a:moveTo>
                <a:lnTo>
                  <a:pt x="209" y="105"/>
                </a:lnTo>
                <a:cubicBezTo>
                  <a:pt x="209" y="45"/>
                  <a:pt x="165" y="0"/>
                  <a:pt x="105" y="0"/>
                </a:cubicBezTo>
                <a:cubicBezTo>
                  <a:pt x="45" y="0"/>
                  <a:pt x="0" y="45"/>
                  <a:pt x="0" y="105"/>
                </a:cubicBezTo>
                <a:cubicBezTo>
                  <a:pt x="0" y="164"/>
                  <a:pt x="45" y="209"/>
                  <a:pt x="105" y="209"/>
                </a:cubicBezTo>
                <a:cubicBezTo>
                  <a:pt x="165" y="209"/>
                  <a:pt x="209" y="164"/>
                  <a:pt x="209" y="10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46" name="Shape 1046"/>
          <p:cNvCxnSpPr/>
          <p:nvPr/>
        </p:nvCxnSpPr>
        <p:spPr>
          <a:xfrm rot="10800000" flipH="1">
            <a:off x="10430108" y="4164679"/>
            <a:ext cx="228526" cy="231456"/>
          </a:xfrm>
          <a:prstGeom prst="straightConnector1">
            <a:avLst/>
          </a:prstGeom>
          <a:noFill/>
          <a:ln w="34275" cap="flat" cmpd="sng">
            <a:solidFill>
              <a:schemeClr val="dk1"/>
            </a:solidFill>
            <a:prstDash val="solid"/>
            <a:round/>
            <a:headEnd type="none" w="med" len="med"/>
            <a:tailEnd type="none" w="med" len="med"/>
          </a:ln>
        </p:spPr>
      </p:cxnSp>
      <p:grpSp>
        <p:nvGrpSpPr>
          <p:cNvPr id="1047" name="Shape 1047"/>
          <p:cNvGrpSpPr/>
          <p:nvPr/>
        </p:nvGrpSpPr>
        <p:grpSpPr>
          <a:xfrm>
            <a:off x="11040761" y="4112843"/>
            <a:ext cx="271009" cy="307631"/>
            <a:chOff x="14470031" y="13420684"/>
            <a:chExt cx="542018" cy="615262"/>
          </a:xfrm>
        </p:grpSpPr>
        <p:sp>
          <p:nvSpPr>
            <p:cNvPr id="1048" name="Shape 1048"/>
            <p:cNvSpPr/>
            <p:nvPr/>
          </p:nvSpPr>
          <p:spPr>
            <a:xfrm>
              <a:off x="14470031" y="13420684"/>
              <a:ext cx="542018" cy="398456"/>
            </a:xfrm>
            <a:custGeom>
              <a:avLst/>
              <a:gdLst/>
              <a:ahLst/>
              <a:cxnLst/>
              <a:rect l="0" t="0" r="0" b="0"/>
              <a:pathLst>
                <a:path w="815" h="598" extrusionOk="0">
                  <a:moveTo>
                    <a:pt x="0" y="597"/>
                  </a:moveTo>
                  <a:lnTo>
                    <a:pt x="97" y="0"/>
                  </a:lnTo>
                  <a:lnTo>
                    <a:pt x="724" y="0"/>
                  </a:lnTo>
                  <a:lnTo>
                    <a:pt x="814" y="597"/>
                  </a:lnTo>
                </a:path>
              </a:pathLst>
            </a:custGeom>
            <a:noFill/>
            <a:ln w="342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49" name="Shape 1049"/>
            <p:cNvSpPr/>
            <p:nvPr/>
          </p:nvSpPr>
          <p:spPr>
            <a:xfrm>
              <a:off x="14470031" y="13816211"/>
              <a:ext cx="542018" cy="219735"/>
            </a:xfrm>
            <a:custGeom>
              <a:avLst/>
              <a:gdLst/>
              <a:ahLst/>
              <a:cxnLst/>
              <a:rect l="0" t="0" r="0" b="0"/>
              <a:pathLst>
                <a:path w="815" h="330" extrusionOk="0">
                  <a:moveTo>
                    <a:pt x="814" y="0"/>
                  </a:moveTo>
                  <a:lnTo>
                    <a:pt x="814" y="329"/>
                  </a:lnTo>
                  <a:lnTo>
                    <a:pt x="0" y="329"/>
                  </a:lnTo>
                  <a:lnTo>
                    <a:pt x="0" y="0"/>
                  </a:lnTo>
                  <a:lnTo>
                    <a:pt x="814" y="0"/>
                  </a:lnTo>
                </a:path>
              </a:pathLst>
            </a:custGeom>
            <a:noFill/>
            <a:ln w="34275" cap="flat" cmpd="sng">
              <a:solidFill>
                <a:schemeClr val="dk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50" name="Shape 1050"/>
            <p:cNvSpPr/>
            <p:nvPr/>
          </p:nvSpPr>
          <p:spPr>
            <a:xfrm>
              <a:off x="14871417" y="13895316"/>
              <a:ext cx="61526" cy="58597"/>
            </a:xfrm>
            <a:custGeom>
              <a:avLst/>
              <a:gdLst/>
              <a:ahLst/>
              <a:cxnLst/>
              <a:rect l="0" t="0" r="0" b="0"/>
              <a:pathLst>
                <a:path w="91" h="90" extrusionOk="0">
                  <a:moveTo>
                    <a:pt x="90" y="44"/>
                  </a:moveTo>
                  <a:lnTo>
                    <a:pt x="90" y="44"/>
                  </a:lnTo>
                  <a:cubicBezTo>
                    <a:pt x="90" y="22"/>
                    <a:pt x="67" y="0"/>
                    <a:pt x="45" y="0"/>
                  </a:cubicBezTo>
                  <a:cubicBezTo>
                    <a:pt x="22" y="0"/>
                    <a:pt x="0" y="22"/>
                    <a:pt x="0" y="44"/>
                  </a:cubicBezTo>
                  <a:cubicBezTo>
                    <a:pt x="0" y="67"/>
                    <a:pt x="22" y="89"/>
                    <a:pt x="45" y="89"/>
                  </a:cubicBezTo>
                  <a:cubicBezTo>
                    <a:pt x="67" y="89"/>
                    <a:pt x="90" y="67"/>
                    <a:pt x="90" y="4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51" name="Shape 1051"/>
            <p:cNvSpPr/>
            <p:nvPr/>
          </p:nvSpPr>
          <p:spPr>
            <a:xfrm>
              <a:off x="14642891" y="13558388"/>
              <a:ext cx="199228" cy="120122"/>
            </a:xfrm>
            <a:custGeom>
              <a:avLst/>
              <a:gdLst/>
              <a:ahLst/>
              <a:cxnLst/>
              <a:rect l="0" t="0" r="0" b="0"/>
              <a:pathLst>
                <a:path w="300" h="180" extrusionOk="0">
                  <a:moveTo>
                    <a:pt x="195" y="179"/>
                  </a:moveTo>
                  <a:lnTo>
                    <a:pt x="195" y="179"/>
                  </a:lnTo>
                  <a:cubicBezTo>
                    <a:pt x="254" y="179"/>
                    <a:pt x="254" y="179"/>
                    <a:pt x="254" y="179"/>
                  </a:cubicBezTo>
                  <a:cubicBezTo>
                    <a:pt x="284" y="179"/>
                    <a:pt x="299" y="164"/>
                    <a:pt x="299" y="135"/>
                  </a:cubicBezTo>
                  <a:cubicBezTo>
                    <a:pt x="299" y="120"/>
                    <a:pt x="284" y="90"/>
                    <a:pt x="254" y="90"/>
                  </a:cubicBezTo>
                  <a:cubicBezTo>
                    <a:pt x="254" y="37"/>
                    <a:pt x="202" y="0"/>
                    <a:pt x="150" y="0"/>
                  </a:cubicBezTo>
                  <a:cubicBezTo>
                    <a:pt x="97" y="0"/>
                    <a:pt x="53" y="45"/>
                    <a:pt x="45" y="90"/>
                  </a:cubicBezTo>
                  <a:lnTo>
                    <a:pt x="45" y="90"/>
                  </a:lnTo>
                  <a:cubicBezTo>
                    <a:pt x="15" y="90"/>
                    <a:pt x="0" y="120"/>
                    <a:pt x="0" y="135"/>
                  </a:cubicBezTo>
                  <a:cubicBezTo>
                    <a:pt x="0" y="164"/>
                    <a:pt x="15" y="179"/>
                    <a:pt x="45" y="179"/>
                  </a:cubicBezTo>
                  <a:cubicBezTo>
                    <a:pt x="202" y="179"/>
                    <a:pt x="202" y="179"/>
                    <a:pt x="202" y="17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nvGrpSpPr>
          <p:cNvPr id="1052" name="Shape 1052"/>
          <p:cNvGrpSpPr/>
          <p:nvPr/>
        </p:nvGrpSpPr>
        <p:grpSpPr>
          <a:xfrm>
            <a:off x="7881163" y="4151144"/>
            <a:ext cx="260754" cy="317886"/>
            <a:chOff x="15759152" y="8302288"/>
            <a:chExt cx="521507" cy="635771"/>
          </a:xfrm>
        </p:grpSpPr>
        <p:cxnSp>
          <p:nvCxnSpPr>
            <p:cNvPr id="1053" name="Shape 1053"/>
            <p:cNvCxnSpPr/>
            <p:nvPr/>
          </p:nvCxnSpPr>
          <p:spPr>
            <a:xfrm>
              <a:off x="15817747" y="8489798"/>
              <a:ext cx="2931" cy="445332"/>
            </a:xfrm>
            <a:prstGeom prst="straightConnector1">
              <a:avLst/>
            </a:prstGeom>
            <a:noFill/>
            <a:ln w="34275" cap="flat" cmpd="sng">
              <a:solidFill>
                <a:schemeClr val="dk1"/>
              </a:solidFill>
              <a:prstDash val="solid"/>
              <a:round/>
              <a:headEnd type="none" w="med" len="med"/>
              <a:tailEnd type="none" w="med" len="med"/>
            </a:ln>
          </p:spPr>
        </p:cxnSp>
        <p:cxnSp>
          <p:nvCxnSpPr>
            <p:cNvPr id="1054" name="Shape 1054"/>
            <p:cNvCxnSpPr/>
            <p:nvPr/>
          </p:nvCxnSpPr>
          <p:spPr>
            <a:xfrm>
              <a:off x="16219134" y="8302290"/>
              <a:ext cx="2929" cy="445332"/>
            </a:xfrm>
            <a:prstGeom prst="straightConnector1">
              <a:avLst/>
            </a:prstGeom>
            <a:noFill/>
            <a:ln w="34275" cap="flat" cmpd="sng">
              <a:solidFill>
                <a:schemeClr val="dk1"/>
              </a:solidFill>
              <a:prstDash val="solid"/>
              <a:round/>
              <a:headEnd type="none" w="med" len="med"/>
              <a:tailEnd type="none" w="med" len="med"/>
            </a:ln>
          </p:spPr>
        </p:cxnSp>
        <p:cxnSp>
          <p:nvCxnSpPr>
            <p:cNvPr id="1055" name="Shape 1055"/>
            <p:cNvCxnSpPr/>
            <p:nvPr/>
          </p:nvCxnSpPr>
          <p:spPr>
            <a:xfrm>
              <a:off x="16016975" y="8680235"/>
              <a:ext cx="2931" cy="257824"/>
            </a:xfrm>
            <a:prstGeom prst="straightConnector1">
              <a:avLst/>
            </a:prstGeom>
            <a:noFill/>
            <a:ln w="34275" cap="flat" cmpd="sng">
              <a:solidFill>
                <a:schemeClr val="dk1"/>
              </a:solidFill>
              <a:prstDash val="solid"/>
              <a:round/>
              <a:headEnd type="none" w="med" len="med"/>
              <a:tailEnd type="none" w="med" len="med"/>
            </a:ln>
          </p:spPr>
        </p:cxnSp>
        <p:cxnSp>
          <p:nvCxnSpPr>
            <p:cNvPr id="1056" name="Shape 1056"/>
            <p:cNvCxnSpPr/>
            <p:nvPr/>
          </p:nvCxnSpPr>
          <p:spPr>
            <a:xfrm>
              <a:off x="16016975" y="8302290"/>
              <a:ext cx="2931" cy="257824"/>
            </a:xfrm>
            <a:prstGeom prst="straightConnector1">
              <a:avLst/>
            </a:prstGeom>
            <a:noFill/>
            <a:ln w="34275" cap="flat" cmpd="sng">
              <a:solidFill>
                <a:schemeClr val="dk1"/>
              </a:solidFill>
              <a:prstDash val="solid"/>
              <a:round/>
              <a:headEnd type="none" w="med" len="med"/>
              <a:tailEnd type="none" w="med" len="med"/>
            </a:ln>
          </p:spPr>
        </p:cxnSp>
        <p:sp>
          <p:nvSpPr>
            <p:cNvPr id="1057" name="Shape 1057"/>
            <p:cNvSpPr/>
            <p:nvPr/>
          </p:nvSpPr>
          <p:spPr>
            <a:xfrm>
              <a:off x="15759152" y="8372607"/>
              <a:ext cx="120124" cy="120122"/>
            </a:xfrm>
            <a:custGeom>
              <a:avLst/>
              <a:gdLst/>
              <a:ahLst/>
              <a:cxnLst/>
              <a:rect l="0" t="0" r="0" b="0"/>
              <a:pathLst>
                <a:path w="180" h="180" extrusionOk="0">
                  <a:moveTo>
                    <a:pt x="179" y="90"/>
                  </a:moveTo>
                  <a:lnTo>
                    <a:pt x="179" y="90"/>
                  </a:lnTo>
                  <a:cubicBezTo>
                    <a:pt x="179" y="134"/>
                    <a:pt x="142" y="179"/>
                    <a:pt x="89" y="179"/>
                  </a:cubicBezTo>
                  <a:cubicBezTo>
                    <a:pt x="37" y="179"/>
                    <a:pt x="0" y="134"/>
                    <a:pt x="0" y="90"/>
                  </a:cubicBezTo>
                  <a:cubicBezTo>
                    <a:pt x="0" y="37"/>
                    <a:pt x="37" y="0"/>
                    <a:pt x="89" y="0"/>
                  </a:cubicBezTo>
                  <a:cubicBezTo>
                    <a:pt x="142" y="0"/>
                    <a:pt x="179" y="37"/>
                    <a:pt x="179"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58" name="Shape 1058"/>
            <p:cNvSpPr/>
            <p:nvPr/>
          </p:nvSpPr>
          <p:spPr>
            <a:xfrm>
              <a:off x="16154677" y="8747622"/>
              <a:ext cx="125982" cy="120122"/>
            </a:xfrm>
            <a:custGeom>
              <a:avLst/>
              <a:gdLst/>
              <a:ahLst/>
              <a:cxnLst/>
              <a:rect l="0" t="0" r="0" b="0"/>
              <a:pathLst>
                <a:path w="188" h="180" extrusionOk="0">
                  <a:moveTo>
                    <a:pt x="187" y="89"/>
                  </a:moveTo>
                  <a:lnTo>
                    <a:pt x="187" y="89"/>
                  </a:lnTo>
                  <a:cubicBezTo>
                    <a:pt x="187" y="141"/>
                    <a:pt x="142" y="179"/>
                    <a:pt x="97" y="179"/>
                  </a:cubicBezTo>
                  <a:cubicBezTo>
                    <a:pt x="45" y="179"/>
                    <a:pt x="0" y="141"/>
                    <a:pt x="0" y="89"/>
                  </a:cubicBezTo>
                  <a:cubicBezTo>
                    <a:pt x="0" y="37"/>
                    <a:pt x="45" y="0"/>
                    <a:pt x="97" y="0"/>
                  </a:cubicBezTo>
                  <a:cubicBezTo>
                    <a:pt x="142" y="0"/>
                    <a:pt x="187" y="37"/>
                    <a:pt x="187" y="8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59" name="Shape 1059"/>
            <p:cNvSpPr/>
            <p:nvPr/>
          </p:nvSpPr>
          <p:spPr>
            <a:xfrm>
              <a:off x="15955452" y="8560114"/>
              <a:ext cx="120122" cy="120122"/>
            </a:xfrm>
            <a:custGeom>
              <a:avLst/>
              <a:gdLst/>
              <a:ahLst/>
              <a:cxnLst/>
              <a:rect l="0" t="0" r="0" b="0"/>
              <a:pathLst>
                <a:path w="181" h="180" extrusionOk="0">
                  <a:moveTo>
                    <a:pt x="180" y="89"/>
                  </a:moveTo>
                  <a:lnTo>
                    <a:pt x="180" y="89"/>
                  </a:lnTo>
                  <a:cubicBezTo>
                    <a:pt x="180" y="142"/>
                    <a:pt x="142" y="179"/>
                    <a:pt x="90" y="179"/>
                  </a:cubicBezTo>
                  <a:cubicBezTo>
                    <a:pt x="45" y="179"/>
                    <a:pt x="0" y="142"/>
                    <a:pt x="0" y="89"/>
                  </a:cubicBezTo>
                  <a:cubicBezTo>
                    <a:pt x="0" y="37"/>
                    <a:pt x="45" y="0"/>
                    <a:pt x="90" y="0"/>
                  </a:cubicBezTo>
                  <a:cubicBezTo>
                    <a:pt x="142" y="0"/>
                    <a:pt x="180" y="37"/>
                    <a:pt x="180" y="89"/>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1060" name="Shape 1060"/>
            <p:cNvCxnSpPr/>
            <p:nvPr/>
          </p:nvCxnSpPr>
          <p:spPr>
            <a:xfrm>
              <a:off x="15817747" y="8302288"/>
              <a:ext cx="2931" cy="70317"/>
            </a:xfrm>
            <a:prstGeom prst="straightConnector1">
              <a:avLst/>
            </a:prstGeom>
            <a:noFill/>
            <a:ln w="34275" cap="flat" cmpd="sng">
              <a:solidFill>
                <a:schemeClr val="dk1"/>
              </a:solidFill>
              <a:prstDash val="solid"/>
              <a:round/>
              <a:headEnd type="none" w="med" len="med"/>
              <a:tailEnd type="none" w="med" len="med"/>
            </a:ln>
          </p:spPr>
        </p:cxnSp>
        <p:cxnSp>
          <p:nvCxnSpPr>
            <p:cNvPr id="1061" name="Shape 1061"/>
            <p:cNvCxnSpPr/>
            <p:nvPr/>
          </p:nvCxnSpPr>
          <p:spPr>
            <a:xfrm>
              <a:off x="16219134" y="8867742"/>
              <a:ext cx="2929" cy="70317"/>
            </a:xfrm>
            <a:prstGeom prst="straightConnector1">
              <a:avLst/>
            </a:prstGeom>
            <a:noFill/>
            <a:ln w="34275" cap="flat" cmpd="sng">
              <a:solidFill>
                <a:schemeClr val="dk1"/>
              </a:solidFill>
              <a:prstDash val="solid"/>
              <a:round/>
              <a:headEnd type="none" w="med" len="med"/>
              <a:tailEnd type="none" w="med" len="med"/>
            </a:ln>
          </p:spPr>
        </p:cxnSp>
      </p:grpSp>
      <p:cxnSp>
        <p:nvCxnSpPr>
          <p:cNvPr id="1062" name="Shape 1062"/>
          <p:cNvCxnSpPr/>
          <p:nvPr/>
        </p:nvCxnSpPr>
        <p:spPr>
          <a:xfrm>
            <a:off x="7372841" y="4388461"/>
            <a:ext cx="1465" cy="79105"/>
          </a:xfrm>
          <a:prstGeom prst="straightConnector1">
            <a:avLst/>
          </a:prstGeom>
          <a:noFill/>
          <a:ln w="34275" cap="flat" cmpd="sng">
            <a:solidFill>
              <a:schemeClr val="dk1"/>
            </a:solidFill>
            <a:prstDash val="solid"/>
            <a:round/>
            <a:headEnd type="none" w="med" len="med"/>
            <a:tailEnd type="none" w="med" len="med"/>
          </a:ln>
        </p:spPr>
      </p:cxnSp>
      <p:cxnSp>
        <p:nvCxnSpPr>
          <p:cNvPr id="1063" name="Shape 1063"/>
          <p:cNvCxnSpPr/>
          <p:nvPr/>
        </p:nvCxnSpPr>
        <p:spPr>
          <a:xfrm>
            <a:off x="7372841" y="4151145"/>
            <a:ext cx="1465" cy="79105"/>
          </a:xfrm>
          <a:prstGeom prst="straightConnector1">
            <a:avLst/>
          </a:prstGeom>
          <a:noFill/>
          <a:ln w="34275" cap="flat" cmpd="sng">
            <a:solidFill>
              <a:schemeClr val="dk1"/>
            </a:solidFill>
            <a:prstDash val="solid"/>
            <a:round/>
            <a:headEnd type="none" w="med" len="med"/>
            <a:tailEnd type="none" w="med" len="med"/>
          </a:ln>
        </p:spPr>
      </p:cxnSp>
      <p:cxnSp>
        <p:nvCxnSpPr>
          <p:cNvPr id="1064" name="Shape 1064"/>
          <p:cNvCxnSpPr/>
          <p:nvPr/>
        </p:nvCxnSpPr>
        <p:spPr>
          <a:xfrm flipH="1">
            <a:off x="7210235" y="4309356"/>
            <a:ext cx="84965" cy="1465"/>
          </a:xfrm>
          <a:prstGeom prst="straightConnector1">
            <a:avLst/>
          </a:prstGeom>
          <a:noFill/>
          <a:ln w="34275" cap="flat" cmpd="sng">
            <a:solidFill>
              <a:schemeClr val="dk1"/>
            </a:solidFill>
            <a:prstDash val="solid"/>
            <a:round/>
            <a:headEnd type="none" w="med" len="med"/>
            <a:tailEnd type="none" w="med" len="med"/>
          </a:ln>
        </p:spPr>
      </p:cxnSp>
      <p:cxnSp>
        <p:nvCxnSpPr>
          <p:cNvPr id="1065" name="Shape 1065"/>
          <p:cNvCxnSpPr/>
          <p:nvPr/>
        </p:nvCxnSpPr>
        <p:spPr>
          <a:xfrm flipH="1">
            <a:off x="7450480" y="4309356"/>
            <a:ext cx="82035" cy="1465"/>
          </a:xfrm>
          <a:prstGeom prst="straightConnector1">
            <a:avLst/>
          </a:prstGeom>
          <a:noFill/>
          <a:ln w="34275" cap="flat" cmpd="sng">
            <a:solidFill>
              <a:schemeClr val="dk1"/>
            </a:solidFill>
            <a:prstDash val="solid"/>
            <a:round/>
            <a:headEnd type="none" w="med" len="med"/>
            <a:tailEnd type="none" w="med" len="med"/>
          </a:ln>
        </p:spPr>
      </p:cxnSp>
      <p:sp>
        <p:nvSpPr>
          <p:cNvPr id="1066" name="Shape 1066"/>
          <p:cNvSpPr/>
          <p:nvPr/>
        </p:nvSpPr>
        <p:spPr>
          <a:xfrm>
            <a:off x="7254182" y="4190697"/>
            <a:ext cx="238781" cy="238781"/>
          </a:xfrm>
          <a:custGeom>
            <a:avLst/>
            <a:gdLst/>
            <a:ahLst/>
            <a:cxnLst/>
            <a:rect l="0" t="0" r="0" b="0"/>
            <a:pathLst>
              <a:path w="718" h="718" extrusionOk="0">
                <a:moveTo>
                  <a:pt x="717" y="358"/>
                </a:moveTo>
                <a:lnTo>
                  <a:pt x="717" y="358"/>
                </a:lnTo>
                <a:cubicBezTo>
                  <a:pt x="717" y="157"/>
                  <a:pt x="553" y="0"/>
                  <a:pt x="359" y="0"/>
                </a:cubicBezTo>
                <a:cubicBezTo>
                  <a:pt x="157" y="0"/>
                  <a:pt x="0" y="157"/>
                  <a:pt x="0" y="358"/>
                </a:cubicBezTo>
                <a:cubicBezTo>
                  <a:pt x="0" y="560"/>
                  <a:pt x="157" y="717"/>
                  <a:pt x="359" y="717"/>
                </a:cubicBezTo>
                <a:cubicBezTo>
                  <a:pt x="553" y="717"/>
                  <a:pt x="717" y="560"/>
                  <a:pt x="717" y="358"/>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67" name="Shape 1067"/>
          <p:cNvSpPr/>
          <p:nvPr/>
        </p:nvSpPr>
        <p:spPr>
          <a:xfrm>
            <a:off x="8478847" y="4137961"/>
            <a:ext cx="339859" cy="339859"/>
          </a:xfrm>
          <a:custGeom>
            <a:avLst/>
            <a:gdLst/>
            <a:ahLst/>
            <a:cxnLst/>
            <a:rect l="0" t="0" r="0" b="0"/>
            <a:pathLst>
              <a:path w="1024" h="1024" extrusionOk="0">
                <a:moveTo>
                  <a:pt x="843" y="187"/>
                </a:moveTo>
                <a:lnTo>
                  <a:pt x="843" y="187"/>
                </a:lnTo>
                <a:cubicBezTo>
                  <a:pt x="1023" y="366"/>
                  <a:pt x="1023" y="665"/>
                  <a:pt x="843" y="844"/>
                </a:cubicBezTo>
                <a:cubicBezTo>
                  <a:pt x="664" y="1023"/>
                  <a:pt x="366" y="1023"/>
                  <a:pt x="187" y="844"/>
                </a:cubicBezTo>
                <a:cubicBezTo>
                  <a:pt x="0" y="665"/>
                  <a:pt x="0" y="366"/>
                  <a:pt x="187" y="187"/>
                </a:cubicBezTo>
                <a:cubicBezTo>
                  <a:pt x="366" y="0"/>
                  <a:pt x="664" y="0"/>
                  <a:pt x="843" y="187"/>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68" name="Shape 1068"/>
          <p:cNvSpPr/>
          <p:nvPr/>
        </p:nvSpPr>
        <p:spPr>
          <a:xfrm>
            <a:off x="8522794" y="4183374"/>
            <a:ext cx="253430" cy="253429"/>
          </a:xfrm>
          <a:custGeom>
            <a:avLst/>
            <a:gdLst/>
            <a:ahLst/>
            <a:cxnLst/>
            <a:rect l="0" t="0" r="0" b="0"/>
            <a:pathLst>
              <a:path w="763" h="762" extrusionOk="0">
                <a:moveTo>
                  <a:pt x="627" y="134"/>
                </a:moveTo>
                <a:lnTo>
                  <a:pt x="627" y="134"/>
                </a:lnTo>
                <a:cubicBezTo>
                  <a:pt x="762" y="268"/>
                  <a:pt x="762" y="492"/>
                  <a:pt x="627" y="627"/>
                </a:cubicBezTo>
                <a:cubicBezTo>
                  <a:pt x="485" y="761"/>
                  <a:pt x="269" y="761"/>
                  <a:pt x="135" y="627"/>
                </a:cubicBezTo>
                <a:cubicBezTo>
                  <a:pt x="0" y="492"/>
                  <a:pt x="0" y="268"/>
                  <a:pt x="135" y="134"/>
                </a:cubicBezTo>
                <a:cubicBezTo>
                  <a:pt x="269" y="0"/>
                  <a:pt x="485" y="0"/>
                  <a:pt x="627" y="134"/>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69" name="Shape 1069"/>
          <p:cNvSpPr/>
          <p:nvPr/>
        </p:nvSpPr>
        <p:spPr>
          <a:xfrm>
            <a:off x="8568207" y="4227321"/>
            <a:ext cx="164070" cy="164070"/>
          </a:xfrm>
          <a:custGeom>
            <a:avLst/>
            <a:gdLst/>
            <a:ahLst/>
            <a:cxnLst/>
            <a:rect l="0" t="0" r="0" b="0"/>
            <a:pathLst>
              <a:path w="493" h="494" extrusionOk="0">
                <a:moveTo>
                  <a:pt x="403" y="90"/>
                </a:moveTo>
                <a:lnTo>
                  <a:pt x="403" y="90"/>
                </a:lnTo>
                <a:cubicBezTo>
                  <a:pt x="492" y="172"/>
                  <a:pt x="492" y="313"/>
                  <a:pt x="403" y="403"/>
                </a:cubicBezTo>
                <a:cubicBezTo>
                  <a:pt x="313" y="493"/>
                  <a:pt x="171" y="493"/>
                  <a:pt x="82" y="403"/>
                </a:cubicBezTo>
                <a:cubicBezTo>
                  <a:pt x="0" y="313"/>
                  <a:pt x="0" y="172"/>
                  <a:pt x="82" y="90"/>
                </a:cubicBezTo>
                <a:cubicBezTo>
                  <a:pt x="171" y="0"/>
                  <a:pt x="313" y="0"/>
                  <a:pt x="403" y="90"/>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
        <p:nvSpPr>
          <p:cNvPr id="1070" name="Shape 1070"/>
          <p:cNvSpPr/>
          <p:nvPr/>
        </p:nvSpPr>
        <p:spPr>
          <a:xfrm>
            <a:off x="8610689" y="4269802"/>
            <a:ext cx="77641" cy="77641"/>
          </a:xfrm>
          <a:custGeom>
            <a:avLst/>
            <a:gdLst/>
            <a:ahLst/>
            <a:cxnLst/>
            <a:rect l="0" t="0" r="0" b="0"/>
            <a:pathLst>
              <a:path w="232" h="232" extrusionOk="0">
                <a:moveTo>
                  <a:pt x="194" y="45"/>
                </a:moveTo>
                <a:lnTo>
                  <a:pt x="194" y="45"/>
                </a:lnTo>
                <a:cubicBezTo>
                  <a:pt x="231" y="82"/>
                  <a:pt x="231" y="149"/>
                  <a:pt x="194" y="194"/>
                </a:cubicBezTo>
                <a:cubicBezTo>
                  <a:pt x="149" y="231"/>
                  <a:pt x="82" y="231"/>
                  <a:pt x="44" y="194"/>
                </a:cubicBezTo>
                <a:cubicBezTo>
                  <a:pt x="0" y="149"/>
                  <a:pt x="0" y="82"/>
                  <a:pt x="44" y="45"/>
                </a:cubicBezTo>
                <a:cubicBezTo>
                  <a:pt x="82" y="0"/>
                  <a:pt x="149" y="0"/>
                  <a:pt x="194" y="45"/>
                </a:cubicBezTo>
              </a:path>
            </a:pathLst>
          </a:custGeom>
          <a:noFill/>
          <a:ln w="342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p:nvPr/>
        </p:nvSpPr>
        <p:spPr>
          <a:xfrm>
            <a:off x="7789069" y="2029619"/>
            <a:ext cx="266700" cy="214313"/>
          </a:xfrm>
          <a:custGeom>
            <a:avLst/>
            <a:gdLst/>
            <a:ahLst/>
            <a:cxnLst/>
            <a:rect l="0" t="0" r="0" b="0"/>
            <a:pathLst>
              <a:path w="444" h="356" extrusionOk="0">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77" name="Shape 1077"/>
          <p:cNvSpPr/>
          <p:nvPr/>
        </p:nvSpPr>
        <p:spPr>
          <a:xfrm>
            <a:off x="3099594" y="2019300"/>
            <a:ext cx="148431" cy="238919"/>
          </a:xfrm>
          <a:custGeom>
            <a:avLst/>
            <a:gdLst/>
            <a:ahLst/>
            <a:cxnLst/>
            <a:rect l="0" t="0" r="0" b="0"/>
            <a:pathLst>
              <a:path w="249" h="400" extrusionOk="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78" name="Shape 1078"/>
          <p:cNvSpPr/>
          <p:nvPr/>
        </p:nvSpPr>
        <p:spPr>
          <a:xfrm>
            <a:off x="3620294" y="2019300"/>
            <a:ext cx="298450" cy="238919"/>
          </a:xfrm>
          <a:custGeom>
            <a:avLst/>
            <a:gdLst/>
            <a:ahLst/>
            <a:cxnLst/>
            <a:rect l="0" t="0" r="0" b="0"/>
            <a:pathLst>
              <a:path w="497" h="400" extrusionOk="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79" name="Shape 1079"/>
          <p:cNvSpPr/>
          <p:nvPr/>
        </p:nvSpPr>
        <p:spPr>
          <a:xfrm>
            <a:off x="1840707" y="2019300"/>
            <a:ext cx="296069" cy="234950"/>
          </a:xfrm>
          <a:custGeom>
            <a:avLst/>
            <a:gdLst/>
            <a:ahLst/>
            <a:cxnLst/>
            <a:rect l="0" t="0" r="0" b="0"/>
            <a:pathLst>
              <a:path w="498" h="391" extrusionOk="0">
                <a:moveTo>
                  <a:pt x="372" y="337"/>
                </a:moveTo>
                <a:lnTo>
                  <a:pt x="372" y="337"/>
                </a:lnTo>
                <a:cubicBezTo>
                  <a:pt x="53" y="337"/>
                  <a:pt x="53" y="337"/>
                  <a:pt x="53" y="337"/>
                </a:cubicBezTo>
                <a:cubicBezTo>
                  <a:pt x="53" y="116"/>
                  <a:pt x="53" y="116"/>
                  <a:pt x="53" y="116"/>
                </a:cubicBezTo>
                <a:cubicBezTo>
                  <a:pt x="116" y="116"/>
                  <a:pt x="116" y="116"/>
                  <a:pt x="116" y="116"/>
                </a:cubicBezTo>
                <a:cubicBezTo>
                  <a:pt x="116" y="116"/>
                  <a:pt x="133" y="98"/>
                  <a:pt x="169" y="71"/>
                </a:cubicBezTo>
                <a:cubicBezTo>
                  <a:pt x="27" y="71"/>
                  <a:pt x="27" y="71"/>
                  <a:pt x="27" y="71"/>
                </a:cubicBezTo>
                <a:cubicBezTo>
                  <a:pt x="9" y="71"/>
                  <a:pt x="0" y="80"/>
                  <a:pt x="0" y="89"/>
                </a:cubicBezTo>
                <a:cubicBezTo>
                  <a:pt x="0" y="363"/>
                  <a:pt x="0" y="363"/>
                  <a:pt x="0" y="363"/>
                </a:cubicBezTo>
                <a:cubicBezTo>
                  <a:pt x="0" y="382"/>
                  <a:pt x="9" y="390"/>
                  <a:pt x="27" y="390"/>
                </a:cubicBezTo>
                <a:cubicBezTo>
                  <a:pt x="399" y="390"/>
                  <a:pt x="399" y="390"/>
                  <a:pt x="399" y="390"/>
                </a:cubicBezTo>
                <a:cubicBezTo>
                  <a:pt x="408" y="390"/>
                  <a:pt x="426" y="382"/>
                  <a:pt x="426" y="363"/>
                </a:cubicBezTo>
                <a:cubicBezTo>
                  <a:pt x="426" y="275"/>
                  <a:pt x="426" y="275"/>
                  <a:pt x="426" y="275"/>
                </a:cubicBezTo>
                <a:cubicBezTo>
                  <a:pt x="372" y="310"/>
                  <a:pt x="372" y="310"/>
                  <a:pt x="372" y="310"/>
                </a:cubicBezTo>
                <a:lnTo>
                  <a:pt x="372" y="337"/>
                </a:lnTo>
                <a:close/>
                <a:moveTo>
                  <a:pt x="328" y="169"/>
                </a:moveTo>
                <a:lnTo>
                  <a:pt x="328" y="169"/>
                </a:lnTo>
                <a:cubicBezTo>
                  <a:pt x="328" y="257"/>
                  <a:pt x="328" y="257"/>
                  <a:pt x="328" y="257"/>
                </a:cubicBezTo>
                <a:cubicBezTo>
                  <a:pt x="497" y="125"/>
                  <a:pt x="497" y="125"/>
                  <a:pt x="497" y="125"/>
                </a:cubicBezTo>
                <a:cubicBezTo>
                  <a:pt x="328" y="0"/>
                  <a:pt x="328" y="0"/>
                  <a:pt x="328" y="0"/>
                </a:cubicBezTo>
                <a:cubicBezTo>
                  <a:pt x="328" y="80"/>
                  <a:pt x="328" y="80"/>
                  <a:pt x="328" y="80"/>
                </a:cubicBezTo>
                <a:cubicBezTo>
                  <a:pt x="133" y="80"/>
                  <a:pt x="133" y="275"/>
                  <a:pt x="133" y="275"/>
                </a:cubicBezTo>
                <a:cubicBezTo>
                  <a:pt x="186" y="187"/>
                  <a:pt x="222" y="169"/>
                  <a:pt x="328" y="16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0" name="Shape 1080"/>
          <p:cNvSpPr/>
          <p:nvPr/>
        </p:nvSpPr>
        <p:spPr>
          <a:xfrm>
            <a:off x="4218782" y="1991519"/>
            <a:ext cx="288131" cy="288131"/>
          </a:xfrm>
          <a:custGeom>
            <a:avLst/>
            <a:gdLst/>
            <a:ahLst/>
            <a:cxnLst/>
            <a:rect l="0" t="0" r="0" b="0"/>
            <a:pathLst>
              <a:path w="480" h="480" extrusionOk="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1" name="Shape 1081"/>
          <p:cNvSpPr/>
          <p:nvPr/>
        </p:nvSpPr>
        <p:spPr>
          <a:xfrm>
            <a:off x="4828382" y="2002632"/>
            <a:ext cx="264319" cy="261938"/>
          </a:xfrm>
          <a:custGeom>
            <a:avLst/>
            <a:gdLst/>
            <a:ahLst/>
            <a:cxnLst/>
            <a:rect l="0" t="0" r="0" b="0"/>
            <a:pathLst>
              <a:path w="444" h="435" extrusionOk="0">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2" name="Shape 1082"/>
          <p:cNvSpPr/>
          <p:nvPr/>
        </p:nvSpPr>
        <p:spPr>
          <a:xfrm>
            <a:off x="6618288" y="2002632"/>
            <a:ext cx="233363" cy="266700"/>
          </a:xfrm>
          <a:custGeom>
            <a:avLst/>
            <a:gdLst/>
            <a:ahLst/>
            <a:cxnLst/>
            <a:rect l="0" t="0" r="0" b="0"/>
            <a:pathLst>
              <a:path w="390" h="444" extrusionOk="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3" name="Shape 1083"/>
          <p:cNvSpPr/>
          <p:nvPr/>
        </p:nvSpPr>
        <p:spPr>
          <a:xfrm>
            <a:off x="653257" y="2002632"/>
            <a:ext cx="298450" cy="266700"/>
          </a:xfrm>
          <a:custGeom>
            <a:avLst/>
            <a:gdLst/>
            <a:ahLst/>
            <a:cxnLst/>
            <a:rect l="0" t="0" r="0" b="0"/>
            <a:pathLst>
              <a:path w="497" h="444" extrusionOk="0">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4" name="Shape 1084"/>
          <p:cNvSpPr/>
          <p:nvPr/>
        </p:nvSpPr>
        <p:spPr>
          <a:xfrm>
            <a:off x="5421313" y="2008982"/>
            <a:ext cx="255588" cy="255588"/>
          </a:xfrm>
          <a:custGeom>
            <a:avLst/>
            <a:gdLst/>
            <a:ahLst/>
            <a:cxnLst/>
            <a:rect l="0" t="0" r="0" b="0"/>
            <a:pathLst>
              <a:path w="426" h="426" extrusionOk="0">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5" name="Shape 1085"/>
          <p:cNvSpPr/>
          <p:nvPr/>
        </p:nvSpPr>
        <p:spPr>
          <a:xfrm>
            <a:off x="10186194" y="2042319"/>
            <a:ext cx="250031" cy="252413"/>
          </a:xfrm>
          <a:custGeom>
            <a:avLst/>
            <a:gdLst/>
            <a:ahLst/>
            <a:cxnLst/>
            <a:rect l="0" t="0" r="0" b="0"/>
            <a:pathLst>
              <a:path w="418" h="417" extrusionOk="0">
                <a:moveTo>
                  <a:pt x="204" y="0"/>
                </a:moveTo>
                <a:lnTo>
                  <a:pt x="204" y="0"/>
                </a:lnTo>
                <a:cubicBezTo>
                  <a:pt x="89" y="0"/>
                  <a:pt x="0" y="88"/>
                  <a:pt x="0" y="204"/>
                </a:cubicBezTo>
                <a:cubicBezTo>
                  <a:pt x="0" y="319"/>
                  <a:pt x="89" y="416"/>
                  <a:pt x="204" y="416"/>
                </a:cubicBezTo>
                <a:cubicBezTo>
                  <a:pt x="319" y="416"/>
                  <a:pt x="417" y="319"/>
                  <a:pt x="417" y="204"/>
                </a:cubicBezTo>
                <a:cubicBezTo>
                  <a:pt x="417" y="88"/>
                  <a:pt x="319" y="0"/>
                  <a:pt x="204" y="0"/>
                </a:cubicBezTo>
                <a:close/>
                <a:moveTo>
                  <a:pt x="328" y="177"/>
                </a:moveTo>
                <a:lnTo>
                  <a:pt x="328" y="177"/>
                </a:lnTo>
                <a:cubicBezTo>
                  <a:pt x="328" y="230"/>
                  <a:pt x="328" y="230"/>
                  <a:pt x="328" y="230"/>
                </a:cubicBezTo>
                <a:cubicBezTo>
                  <a:pt x="80" y="230"/>
                  <a:pt x="80" y="230"/>
                  <a:pt x="80" y="230"/>
                </a:cubicBezTo>
                <a:cubicBezTo>
                  <a:pt x="80" y="177"/>
                  <a:pt x="80" y="177"/>
                  <a:pt x="80" y="177"/>
                </a:cubicBezTo>
                <a:lnTo>
                  <a:pt x="328" y="17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6" name="Shape 1086"/>
          <p:cNvSpPr/>
          <p:nvPr/>
        </p:nvSpPr>
        <p:spPr>
          <a:xfrm>
            <a:off x="2426494" y="2626519"/>
            <a:ext cx="277019" cy="277813"/>
          </a:xfrm>
          <a:custGeom>
            <a:avLst/>
            <a:gdLst/>
            <a:ahLst/>
            <a:cxnLst/>
            <a:rect l="0" t="0" r="0" b="0"/>
            <a:pathLst>
              <a:path w="462" h="461" extrusionOk="0">
                <a:moveTo>
                  <a:pt x="230" y="9"/>
                </a:moveTo>
                <a:lnTo>
                  <a:pt x="230" y="9"/>
                </a:lnTo>
                <a:cubicBezTo>
                  <a:pt x="98" y="9"/>
                  <a:pt x="0" y="106"/>
                  <a:pt x="0" y="239"/>
                </a:cubicBezTo>
                <a:cubicBezTo>
                  <a:pt x="0" y="363"/>
                  <a:pt x="107" y="460"/>
                  <a:pt x="230" y="460"/>
                </a:cubicBezTo>
                <a:cubicBezTo>
                  <a:pt x="363" y="460"/>
                  <a:pt x="461" y="354"/>
                  <a:pt x="461" y="230"/>
                </a:cubicBezTo>
                <a:cubicBezTo>
                  <a:pt x="461" y="106"/>
                  <a:pt x="355" y="0"/>
                  <a:pt x="230" y="9"/>
                </a:cubicBezTo>
                <a:close/>
                <a:moveTo>
                  <a:pt x="248" y="79"/>
                </a:moveTo>
                <a:lnTo>
                  <a:pt x="248" y="79"/>
                </a:lnTo>
                <a:cubicBezTo>
                  <a:pt x="275" y="79"/>
                  <a:pt x="283" y="97"/>
                  <a:pt x="283" y="106"/>
                </a:cubicBezTo>
                <a:cubicBezTo>
                  <a:pt x="283" y="132"/>
                  <a:pt x="266" y="150"/>
                  <a:pt x="239" y="150"/>
                </a:cubicBezTo>
                <a:cubicBezTo>
                  <a:pt x="222" y="150"/>
                  <a:pt x="213" y="132"/>
                  <a:pt x="213" y="115"/>
                </a:cubicBezTo>
                <a:cubicBezTo>
                  <a:pt x="213" y="106"/>
                  <a:pt x="222" y="79"/>
                  <a:pt x="248" y="79"/>
                </a:cubicBezTo>
                <a:close/>
                <a:moveTo>
                  <a:pt x="195" y="372"/>
                </a:moveTo>
                <a:lnTo>
                  <a:pt x="195" y="372"/>
                </a:lnTo>
                <a:cubicBezTo>
                  <a:pt x="177" y="372"/>
                  <a:pt x="169" y="363"/>
                  <a:pt x="177" y="327"/>
                </a:cubicBezTo>
                <a:cubicBezTo>
                  <a:pt x="195" y="248"/>
                  <a:pt x="195" y="248"/>
                  <a:pt x="195" y="248"/>
                </a:cubicBezTo>
                <a:cubicBezTo>
                  <a:pt x="195" y="239"/>
                  <a:pt x="195" y="230"/>
                  <a:pt x="195" y="230"/>
                </a:cubicBezTo>
                <a:cubicBezTo>
                  <a:pt x="186" y="230"/>
                  <a:pt x="169" y="239"/>
                  <a:pt x="160" y="248"/>
                </a:cubicBezTo>
                <a:cubicBezTo>
                  <a:pt x="151" y="239"/>
                  <a:pt x="151" y="239"/>
                  <a:pt x="151" y="239"/>
                </a:cubicBezTo>
                <a:cubicBezTo>
                  <a:pt x="186" y="204"/>
                  <a:pt x="230" y="185"/>
                  <a:pt x="248" y="185"/>
                </a:cubicBezTo>
                <a:cubicBezTo>
                  <a:pt x="266" y="185"/>
                  <a:pt x="266" y="204"/>
                  <a:pt x="266" y="230"/>
                </a:cubicBezTo>
                <a:cubicBezTo>
                  <a:pt x="239" y="310"/>
                  <a:pt x="239" y="310"/>
                  <a:pt x="239" y="310"/>
                </a:cubicBezTo>
                <a:cubicBezTo>
                  <a:pt x="239" y="327"/>
                  <a:pt x="239" y="327"/>
                  <a:pt x="239" y="327"/>
                </a:cubicBezTo>
                <a:cubicBezTo>
                  <a:pt x="248" y="327"/>
                  <a:pt x="266" y="327"/>
                  <a:pt x="275" y="310"/>
                </a:cubicBezTo>
                <a:cubicBezTo>
                  <a:pt x="283" y="327"/>
                  <a:pt x="283" y="327"/>
                  <a:pt x="283" y="327"/>
                </a:cubicBezTo>
                <a:cubicBezTo>
                  <a:pt x="248" y="363"/>
                  <a:pt x="213" y="372"/>
                  <a:pt x="195" y="37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7" name="Shape 1087"/>
          <p:cNvSpPr/>
          <p:nvPr/>
        </p:nvSpPr>
        <p:spPr>
          <a:xfrm>
            <a:off x="2466975" y="1953419"/>
            <a:ext cx="139700" cy="296863"/>
          </a:xfrm>
          <a:custGeom>
            <a:avLst/>
            <a:gdLst/>
            <a:ahLst/>
            <a:cxnLst/>
            <a:rect l="0" t="0" r="0" b="0"/>
            <a:pathLst>
              <a:path w="232" h="498" extrusionOk="0">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8" name="Shape 1088"/>
          <p:cNvSpPr/>
          <p:nvPr/>
        </p:nvSpPr>
        <p:spPr>
          <a:xfrm>
            <a:off x="9551988" y="2626519"/>
            <a:ext cx="251619" cy="250031"/>
          </a:xfrm>
          <a:custGeom>
            <a:avLst/>
            <a:gdLst/>
            <a:ahLst/>
            <a:cxnLst/>
            <a:rect l="0" t="0" r="0" b="0"/>
            <a:pathLst>
              <a:path w="417" h="417" extrusionOk="0">
                <a:moveTo>
                  <a:pt x="213" y="0"/>
                </a:moveTo>
                <a:lnTo>
                  <a:pt x="213" y="0"/>
                </a:lnTo>
                <a:cubicBezTo>
                  <a:pt x="97" y="0"/>
                  <a:pt x="0" y="89"/>
                  <a:pt x="0" y="204"/>
                </a:cubicBezTo>
                <a:cubicBezTo>
                  <a:pt x="0" y="319"/>
                  <a:pt x="97" y="416"/>
                  <a:pt x="213" y="416"/>
                </a:cubicBezTo>
                <a:cubicBezTo>
                  <a:pt x="328" y="416"/>
                  <a:pt x="416" y="319"/>
                  <a:pt x="416" y="204"/>
                </a:cubicBezTo>
                <a:cubicBezTo>
                  <a:pt x="416" y="89"/>
                  <a:pt x="328" y="0"/>
                  <a:pt x="213" y="0"/>
                </a:cubicBezTo>
                <a:close/>
                <a:moveTo>
                  <a:pt x="257" y="204"/>
                </a:moveTo>
                <a:lnTo>
                  <a:pt x="257" y="204"/>
                </a:lnTo>
                <a:cubicBezTo>
                  <a:pt x="328" y="284"/>
                  <a:pt x="328" y="284"/>
                  <a:pt x="328" y="284"/>
                </a:cubicBezTo>
                <a:cubicBezTo>
                  <a:pt x="284" y="328"/>
                  <a:pt x="284" y="328"/>
                  <a:pt x="284" y="328"/>
                </a:cubicBezTo>
                <a:cubicBezTo>
                  <a:pt x="213" y="248"/>
                  <a:pt x="213" y="248"/>
                  <a:pt x="213" y="248"/>
                </a:cubicBezTo>
                <a:cubicBezTo>
                  <a:pt x="132" y="328"/>
                  <a:pt x="132" y="328"/>
                  <a:pt x="132" y="328"/>
                </a:cubicBezTo>
                <a:cubicBezTo>
                  <a:pt x="88" y="284"/>
                  <a:pt x="88" y="284"/>
                  <a:pt x="88" y="284"/>
                </a:cubicBezTo>
                <a:cubicBezTo>
                  <a:pt x="168" y="204"/>
                  <a:pt x="168" y="204"/>
                  <a:pt x="168" y="204"/>
                </a:cubicBezTo>
                <a:cubicBezTo>
                  <a:pt x="88" y="134"/>
                  <a:pt x="88" y="134"/>
                  <a:pt x="88" y="134"/>
                </a:cubicBezTo>
                <a:cubicBezTo>
                  <a:pt x="132" y="89"/>
                  <a:pt x="132" y="89"/>
                  <a:pt x="132" y="89"/>
                </a:cubicBezTo>
                <a:cubicBezTo>
                  <a:pt x="213" y="159"/>
                  <a:pt x="213" y="159"/>
                  <a:pt x="213" y="159"/>
                </a:cubicBezTo>
                <a:cubicBezTo>
                  <a:pt x="284" y="89"/>
                  <a:pt x="284" y="89"/>
                  <a:pt x="284" y="89"/>
                </a:cubicBezTo>
                <a:cubicBezTo>
                  <a:pt x="328" y="134"/>
                  <a:pt x="328" y="134"/>
                  <a:pt x="328" y="134"/>
                </a:cubicBezTo>
                <a:lnTo>
                  <a:pt x="257" y="20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89" name="Shape 1089"/>
          <p:cNvSpPr/>
          <p:nvPr/>
        </p:nvSpPr>
        <p:spPr>
          <a:xfrm>
            <a:off x="4822032" y="2597150"/>
            <a:ext cx="277019" cy="277019"/>
          </a:xfrm>
          <a:custGeom>
            <a:avLst/>
            <a:gdLst/>
            <a:ahLst/>
            <a:cxnLst/>
            <a:rect l="0" t="0" r="0" b="0"/>
            <a:pathLst>
              <a:path w="461" h="461" extrusionOk="0">
                <a:moveTo>
                  <a:pt x="231" y="9"/>
                </a:moveTo>
                <a:lnTo>
                  <a:pt x="231" y="9"/>
                </a:lnTo>
                <a:cubicBezTo>
                  <a:pt x="97" y="9"/>
                  <a:pt x="0" y="106"/>
                  <a:pt x="0" y="239"/>
                </a:cubicBezTo>
                <a:cubicBezTo>
                  <a:pt x="0" y="363"/>
                  <a:pt x="106" y="460"/>
                  <a:pt x="231" y="460"/>
                </a:cubicBezTo>
                <a:cubicBezTo>
                  <a:pt x="363" y="460"/>
                  <a:pt x="460" y="354"/>
                  <a:pt x="460" y="230"/>
                </a:cubicBezTo>
                <a:cubicBezTo>
                  <a:pt x="460" y="106"/>
                  <a:pt x="354" y="0"/>
                  <a:pt x="231" y="9"/>
                </a:cubicBezTo>
                <a:close/>
                <a:moveTo>
                  <a:pt x="231" y="372"/>
                </a:moveTo>
                <a:lnTo>
                  <a:pt x="231" y="372"/>
                </a:lnTo>
                <a:cubicBezTo>
                  <a:pt x="221" y="372"/>
                  <a:pt x="221" y="372"/>
                  <a:pt x="221" y="372"/>
                </a:cubicBezTo>
                <a:cubicBezTo>
                  <a:pt x="204" y="372"/>
                  <a:pt x="195" y="354"/>
                  <a:pt x="195" y="336"/>
                </a:cubicBezTo>
                <a:cubicBezTo>
                  <a:pt x="195" y="319"/>
                  <a:pt x="204" y="301"/>
                  <a:pt x="231" y="301"/>
                </a:cubicBezTo>
                <a:lnTo>
                  <a:pt x="231" y="301"/>
                </a:lnTo>
                <a:cubicBezTo>
                  <a:pt x="248" y="310"/>
                  <a:pt x="257" y="319"/>
                  <a:pt x="257" y="336"/>
                </a:cubicBezTo>
                <a:cubicBezTo>
                  <a:pt x="257" y="363"/>
                  <a:pt x="248" y="372"/>
                  <a:pt x="231" y="372"/>
                </a:cubicBezTo>
                <a:close/>
                <a:moveTo>
                  <a:pt x="310" y="213"/>
                </a:moveTo>
                <a:lnTo>
                  <a:pt x="310" y="213"/>
                </a:lnTo>
                <a:cubicBezTo>
                  <a:pt x="301" y="213"/>
                  <a:pt x="293" y="221"/>
                  <a:pt x="284" y="230"/>
                </a:cubicBezTo>
                <a:cubicBezTo>
                  <a:pt x="266" y="248"/>
                  <a:pt x="266" y="248"/>
                  <a:pt x="266" y="248"/>
                </a:cubicBezTo>
                <a:cubicBezTo>
                  <a:pt x="257" y="248"/>
                  <a:pt x="257" y="257"/>
                  <a:pt x="257" y="257"/>
                </a:cubicBezTo>
                <a:cubicBezTo>
                  <a:pt x="248" y="266"/>
                  <a:pt x="248" y="266"/>
                  <a:pt x="248" y="274"/>
                </a:cubicBezTo>
                <a:lnTo>
                  <a:pt x="248" y="274"/>
                </a:lnTo>
                <a:cubicBezTo>
                  <a:pt x="195" y="274"/>
                  <a:pt x="195" y="274"/>
                  <a:pt x="195" y="274"/>
                </a:cubicBezTo>
                <a:lnTo>
                  <a:pt x="195" y="274"/>
                </a:lnTo>
                <a:cubicBezTo>
                  <a:pt x="195" y="257"/>
                  <a:pt x="195" y="248"/>
                  <a:pt x="204" y="230"/>
                </a:cubicBezTo>
                <a:cubicBezTo>
                  <a:pt x="221" y="221"/>
                  <a:pt x="248" y="204"/>
                  <a:pt x="248" y="204"/>
                </a:cubicBezTo>
                <a:lnTo>
                  <a:pt x="257" y="195"/>
                </a:lnTo>
                <a:cubicBezTo>
                  <a:pt x="257" y="185"/>
                  <a:pt x="266" y="176"/>
                  <a:pt x="266" y="176"/>
                </a:cubicBezTo>
                <a:cubicBezTo>
                  <a:pt x="266" y="168"/>
                  <a:pt x="257" y="160"/>
                  <a:pt x="257" y="150"/>
                </a:cubicBezTo>
                <a:cubicBezTo>
                  <a:pt x="248" y="141"/>
                  <a:pt x="240" y="141"/>
                  <a:pt x="231" y="141"/>
                </a:cubicBezTo>
                <a:cubicBezTo>
                  <a:pt x="221" y="141"/>
                  <a:pt x="213" y="141"/>
                  <a:pt x="204" y="150"/>
                </a:cubicBezTo>
                <a:cubicBezTo>
                  <a:pt x="195" y="160"/>
                  <a:pt x="195" y="168"/>
                  <a:pt x="195" y="176"/>
                </a:cubicBezTo>
                <a:cubicBezTo>
                  <a:pt x="195" y="185"/>
                  <a:pt x="195" y="185"/>
                  <a:pt x="195" y="185"/>
                </a:cubicBezTo>
                <a:cubicBezTo>
                  <a:pt x="142" y="185"/>
                  <a:pt x="142" y="185"/>
                  <a:pt x="142" y="185"/>
                </a:cubicBezTo>
                <a:cubicBezTo>
                  <a:pt x="142" y="176"/>
                  <a:pt x="142" y="176"/>
                  <a:pt x="142" y="176"/>
                </a:cubicBezTo>
                <a:cubicBezTo>
                  <a:pt x="142" y="141"/>
                  <a:pt x="150" y="123"/>
                  <a:pt x="177" y="106"/>
                </a:cubicBezTo>
                <a:cubicBezTo>
                  <a:pt x="186" y="97"/>
                  <a:pt x="204" y="97"/>
                  <a:pt x="231" y="97"/>
                </a:cubicBezTo>
                <a:cubicBezTo>
                  <a:pt x="257" y="97"/>
                  <a:pt x="275" y="97"/>
                  <a:pt x="293" y="115"/>
                </a:cubicBezTo>
                <a:cubicBezTo>
                  <a:pt x="310" y="123"/>
                  <a:pt x="319" y="141"/>
                  <a:pt x="319" y="168"/>
                </a:cubicBezTo>
                <a:cubicBezTo>
                  <a:pt x="319" y="185"/>
                  <a:pt x="319" y="195"/>
                  <a:pt x="310" y="21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0" name="Shape 1090"/>
          <p:cNvSpPr/>
          <p:nvPr/>
        </p:nvSpPr>
        <p:spPr>
          <a:xfrm>
            <a:off x="10780713" y="2663032"/>
            <a:ext cx="171450" cy="177800"/>
          </a:xfrm>
          <a:custGeom>
            <a:avLst/>
            <a:gdLst/>
            <a:ahLst/>
            <a:cxnLst/>
            <a:rect l="0" t="0" r="0" b="0"/>
            <a:pathLst>
              <a:path w="285" h="294" extrusionOk="0">
                <a:moveTo>
                  <a:pt x="265" y="125"/>
                </a:moveTo>
                <a:lnTo>
                  <a:pt x="265" y="125"/>
                </a:lnTo>
                <a:cubicBezTo>
                  <a:pt x="168" y="125"/>
                  <a:pt x="168" y="125"/>
                  <a:pt x="168" y="125"/>
                </a:cubicBezTo>
                <a:cubicBezTo>
                  <a:pt x="168" y="18"/>
                  <a:pt x="168" y="18"/>
                  <a:pt x="168" y="18"/>
                </a:cubicBezTo>
                <a:cubicBezTo>
                  <a:pt x="168" y="0"/>
                  <a:pt x="150" y="0"/>
                  <a:pt x="141" y="0"/>
                </a:cubicBezTo>
                <a:cubicBezTo>
                  <a:pt x="124" y="0"/>
                  <a:pt x="115" y="0"/>
                  <a:pt x="115" y="18"/>
                </a:cubicBezTo>
                <a:cubicBezTo>
                  <a:pt x="115" y="125"/>
                  <a:pt x="115" y="125"/>
                  <a:pt x="115" y="125"/>
                </a:cubicBezTo>
                <a:cubicBezTo>
                  <a:pt x="9" y="125"/>
                  <a:pt x="9" y="125"/>
                  <a:pt x="9" y="125"/>
                </a:cubicBezTo>
                <a:cubicBezTo>
                  <a:pt x="0" y="125"/>
                  <a:pt x="0" y="133"/>
                  <a:pt x="0" y="142"/>
                </a:cubicBezTo>
                <a:cubicBezTo>
                  <a:pt x="0" y="160"/>
                  <a:pt x="0" y="169"/>
                  <a:pt x="9" y="169"/>
                </a:cubicBezTo>
                <a:cubicBezTo>
                  <a:pt x="115" y="169"/>
                  <a:pt x="115" y="169"/>
                  <a:pt x="115" y="169"/>
                </a:cubicBezTo>
                <a:cubicBezTo>
                  <a:pt x="115" y="275"/>
                  <a:pt x="115" y="275"/>
                  <a:pt x="115" y="275"/>
                </a:cubicBezTo>
                <a:cubicBezTo>
                  <a:pt x="115" y="284"/>
                  <a:pt x="124" y="293"/>
                  <a:pt x="141" y="293"/>
                </a:cubicBezTo>
                <a:cubicBezTo>
                  <a:pt x="150" y="293"/>
                  <a:pt x="168" y="284"/>
                  <a:pt x="168" y="275"/>
                </a:cubicBezTo>
                <a:cubicBezTo>
                  <a:pt x="168" y="169"/>
                  <a:pt x="168" y="169"/>
                  <a:pt x="168" y="169"/>
                </a:cubicBezTo>
                <a:cubicBezTo>
                  <a:pt x="265" y="169"/>
                  <a:pt x="265" y="169"/>
                  <a:pt x="265" y="169"/>
                </a:cubicBezTo>
                <a:cubicBezTo>
                  <a:pt x="284" y="169"/>
                  <a:pt x="284" y="160"/>
                  <a:pt x="284" y="142"/>
                </a:cubicBezTo>
                <a:cubicBezTo>
                  <a:pt x="284" y="133"/>
                  <a:pt x="284" y="125"/>
                  <a:pt x="265" y="125"/>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1" name="Shape 1091"/>
          <p:cNvSpPr/>
          <p:nvPr/>
        </p:nvSpPr>
        <p:spPr>
          <a:xfrm>
            <a:off x="10188575" y="2736850"/>
            <a:ext cx="169069" cy="27782"/>
          </a:xfrm>
          <a:custGeom>
            <a:avLst/>
            <a:gdLst/>
            <a:ahLst/>
            <a:cxnLst/>
            <a:rect l="0" t="0" r="0" b="0"/>
            <a:pathLst>
              <a:path w="283" h="45" extrusionOk="0">
                <a:moveTo>
                  <a:pt x="265" y="0"/>
                </a:moveTo>
                <a:lnTo>
                  <a:pt x="265" y="0"/>
                </a:lnTo>
                <a:cubicBezTo>
                  <a:pt x="9" y="0"/>
                  <a:pt x="9" y="0"/>
                  <a:pt x="9" y="0"/>
                </a:cubicBezTo>
                <a:cubicBezTo>
                  <a:pt x="0" y="0"/>
                  <a:pt x="0" y="8"/>
                  <a:pt x="0" y="17"/>
                </a:cubicBezTo>
                <a:cubicBezTo>
                  <a:pt x="0" y="35"/>
                  <a:pt x="0" y="44"/>
                  <a:pt x="9" y="44"/>
                </a:cubicBezTo>
                <a:cubicBezTo>
                  <a:pt x="265" y="44"/>
                  <a:pt x="265" y="44"/>
                  <a:pt x="265" y="44"/>
                </a:cubicBezTo>
                <a:cubicBezTo>
                  <a:pt x="282" y="44"/>
                  <a:pt x="282" y="35"/>
                  <a:pt x="282" y="17"/>
                </a:cubicBezTo>
                <a:cubicBezTo>
                  <a:pt x="282" y="8"/>
                  <a:pt x="282" y="0"/>
                  <a:pt x="265"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2" name="Shape 1092"/>
          <p:cNvSpPr/>
          <p:nvPr/>
        </p:nvSpPr>
        <p:spPr>
          <a:xfrm>
            <a:off x="3032125" y="3175000"/>
            <a:ext cx="298450" cy="302419"/>
          </a:xfrm>
          <a:custGeom>
            <a:avLst/>
            <a:gdLst/>
            <a:ahLst/>
            <a:cxnLst/>
            <a:rect l="0" t="0" r="0" b="0"/>
            <a:pathLst>
              <a:path w="497" h="505" extrusionOk="0">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3" name="Shape 1093"/>
          <p:cNvSpPr/>
          <p:nvPr/>
        </p:nvSpPr>
        <p:spPr>
          <a:xfrm>
            <a:off x="3025775" y="3835400"/>
            <a:ext cx="298450" cy="167482"/>
          </a:xfrm>
          <a:custGeom>
            <a:avLst/>
            <a:gdLst/>
            <a:ahLst/>
            <a:cxnLst/>
            <a:rect l="0" t="0" r="0" b="0"/>
            <a:pathLst>
              <a:path w="497" h="276" extrusionOk="0">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4" name="Shape 1094"/>
          <p:cNvSpPr/>
          <p:nvPr/>
        </p:nvSpPr>
        <p:spPr>
          <a:xfrm>
            <a:off x="2443957" y="3778250"/>
            <a:ext cx="277019" cy="277019"/>
          </a:xfrm>
          <a:custGeom>
            <a:avLst/>
            <a:gdLst/>
            <a:ahLst/>
            <a:cxnLst/>
            <a:rect l="0" t="0" r="0" b="0"/>
            <a:pathLst>
              <a:path w="461" h="461" extrusionOk="0">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5" name="Shape 1095"/>
          <p:cNvSpPr/>
          <p:nvPr/>
        </p:nvSpPr>
        <p:spPr>
          <a:xfrm>
            <a:off x="1266825" y="3793332"/>
            <a:ext cx="256382" cy="251619"/>
          </a:xfrm>
          <a:custGeom>
            <a:avLst/>
            <a:gdLst/>
            <a:ahLst/>
            <a:cxnLst/>
            <a:rect l="0" t="0" r="0" b="0"/>
            <a:pathLst>
              <a:path w="427" h="417" extrusionOk="0">
                <a:moveTo>
                  <a:pt x="416" y="53"/>
                </a:moveTo>
                <a:lnTo>
                  <a:pt x="416" y="53"/>
                </a:lnTo>
                <a:cubicBezTo>
                  <a:pt x="408" y="44"/>
                  <a:pt x="363" y="9"/>
                  <a:pt x="354" y="9"/>
                </a:cubicBezTo>
                <a:cubicBezTo>
                  <a:pt x="354" y="0"/>
                  <a:pt x="337" y="0"/>
                  <a:pt x="328" y="0"/>
                </a:cubicBezTo>
                <a:cubicBezTo>
                  <a:pt x="89" y="0"/>
                  <a:pt x="89" y="0"/>
                  <a:pt x="89" y="0"/>
                </a:cubicBezTo>
                <a:cubicBezTo>
                  <a:pt x="89" y="0"/>
                  <a:pt x="72" y="0"/>
                  <a:pt x="62" y="9"/>
                </a:cubicBezTo>
                <a:cubicBezTo>
                  <a:pt x="62" y="9"/>
                  <a:pt x="18" y="44"/>
                  <a:pt x="9" y="53"/>
                </a:cubicBezTo>
                <a:cubicBezTo>
                  <a:pt x="0" y="53"/>
                  <a:pt x="0" y="62"/>
                  <a:pt x="0" y="80"/>
                </a:cubicBezTo>
                <a:cubicBezTo>
                  <a:pt x="0" y="88"/>
                  <a:pt x="44" y="399"/>
                  <a:pt x="44" y="399"/>
                </a:cubicBezTo>
                <a:cubicBezTo>
                  <a:pt x="53" y="407"/>
                  <a:pt x="62" y="416"/>
                  <a:pt x="72" y="416"/>
                </a:cubicBezTo>
                <a:cubicBezTo>
                  <a:pt x="354" y="416"/>
                  <a:pt x="354" y="416"/>
                  <a:pt x="354" y="416"/>
                </a:cubicBezTo>
                <a:cubicBezTo>
                  <a:pt x="363" y="416"/>
                  <a:pt x="372" y="407"/>
                  <a:pt x="381" y="399"/>
                </a:cubicBezTo>
                <a:cubicBezTo>
                  <a:pt x="381" y="399"/>
                  <a:pt x="426" y="88"/>
                  <a:pt x="426" y="80"/>
                </a:cubicBezTo>
                <a:cubicBezTo>
                  <a:pt x="426" y="62"/>
                  <a:pt x="416" y="53"/>
                  <a:pt x="416" y="53"/>
                </a:cubicBezTo>
                <a:close/>
                <a:moveTo>
                  <a:pt x="213" y="266"/>
                </a:moveTo>
                <a:lnTo>
                  <a:pt x="213" y="266"/>
                </a:lnTo>
                <a:cubicBezTo>
                  <a:pt x="133" y="266"/>
                  <a:pt x="116" y="150"/>
                  <a:pt x="107" y="124"/>
                </a:cubicBezTo>
                <a:cubicBezTo>
                  <a:pt x="160" y="124"/>
                  <a:pt x="160" y="124"/>
                  <a:pt x="160" y="124"/>
                </a:cubicBezTo>
                <a:cubicBezTo>
                  <a:pt x="160" y="159"/>
                  <a:pt x="178" y="222"/>
                  <a:pt x="213" y="222"/>
                </a:cubicBezTo>
                <a:cubicBezTo>
                  <a:pt x="248" y="222"/>
                  <a:pt x="257" y="159"/>
                  <a:pt x="266" y="124"/>
                </a:cubicBezTo>
                <a:cubicBezTo>
                  <a:pt x="310" y="124"/>
                  <a:pt x="310" y="124"/>
                  <a:pt x="310" y="124"/>
                </a:cubicBezTo>
                <a:cubicBezTo>
                  <a:pt x="310" y="150"/>
                  <a:pt x="293" y="266"/>
                  <a:pt x="213" y="266"/>
                </a:cubicBezTo>
                <a:close/>
                <a:moveTo>
                  <a:pt x="36" y="80"/>
                </a:moveTo>
                <a:lnTo>
                  <a:pt x="36" y="80"/>
                </a:lnTo>
                <a:cubicBezTo>
                  <a:pt x="89" y="27"/>
                  <a:pt x="89" y="27"/>
                  <a:pt x="89" y="27"/>
                </a:cubicBezTo>
                <a:cubicBezTo>
                  <a:pt x="328" y="27"/>
                  <a:pt x="328" y="27"/>
                  <a:pt x="328" y="27"/>
                </a:cubicBezTo>
                <a:cubicBezTo>
                  <a:pt x="391" y="80"/>
                  <a:pt x="391" y="80"/>
                  <a:pt x="391" y="80"/>
                </a:cubicBezTo>
                <a:lnTo>
                  <a:pt x="36" y="8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6" name="Shape 1096"/>
          <p:cNvSpPr/>
          <p:nvPr/>
        </p:nvSpPr>
        <p:spPr>
          <a:xfrm>
            <a:off x="3620294" y="3206750"/>
            <a:ext cx="298450" cy="237332"/>
          </a:xfrm>
          <a:custGeom>
            <a:avLst/>
            <a:gdLst/>
            <a:ahLst/>
            <a:cxnLst/>
            <a:rect l="0" t="0" r="0" b="0"/>
            <a:pathLst>
              <a:path w="497" h="399" extrusionOk="0">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7" name="Shape 1097"/>
          <p:cNvSpPr/>
          <p:nvPr/>
        </p:nvSpPr>
        <p:spPr>
          <a:xfrm>
            <a:off x="6643688" y="3185319"/>
            <a:ext cx="207963" cy="285750"/>
          </a:xfrm>
          <a:custGeom>
            <a:avLst/>
            <a:gdLst/>
            <a:ahLst/>
            <a:cxnLst/>
            <a:rect l="0" t="0" r="0" b="0"/>
            <a:pathLst>
              <a:path w="346" h="479" extrusionOk="0">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8" name="Shape 1098"/>
          <p:cNvSpPr/>
          <p:nvPr/>
        </p:nvSpPr>
        <p:spPr>
          <a:xfrm>
            <a:off x="4832350" y="3200400"/>
            <a:ext cx="256382" cy="260350"/>
          </a:xfrm>
          <a:custGeom>
            <a:avLst/>
            <a:gdLst/>
            <a:ahLst/>
            <a:cxnLst/>
            <a:rect l="0" t="0" r="0" b="0"/>
            <a:pathLst>
              <a:path w="426" h="435" extrusionOk="0">
                <a:moveTo>
                  <a:pt x="256" y="265"/>
                </a:moveTo>
                <a:lnTo>
                  <a:pt x="256" y="265"/>
                </a:lnTo>
                <a:cubicBezTo>
                  <a:pt x="186" y="336"/>
                  <a:pt x="80" y="345"/>
                  <a:pt x="0" y="301"/>
                </a:cubicBezTo>
                <a:cubicBezTo>
                  <a:pt x="9" y="319"/>
                  <a:pt x="17" y="328"/>
                  <a:pt x="35" y="345"/>
                </a:cubicBezTo>
                <a:cubicBezTo>
                  <a:pt x="124" y="434"/>
                  <a:pt x="256" y="434"/>
                  <a:pt x="346" y="345"/>
                </a:cubicBezTo>
                <a:cubicBezTo>
                  <a:pt x="425" y="256"/>
                  <a:pt x="425" y="124"/>
                  <a:pt x="346" y="35"/>
                </a:cubicBezTo>
                <a:cubicBezTo>
                  <a:pt x="328" y="26"/>
                  <a:pt x="310" y="9"/>
                  <a:pt x="292" y="0"/>
                </a:cubicBezTo>
                <a:cubicBezTo>
                  <a:pt x="346" y="88"/>
                  <a:pt x="328" y="194"/>
                  <a:pt x="256" y="265"/>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099" name="Shape 1099"/>
          <p:cNvSpPr/>
          <p:nvPr/>
        </p:nvSpPr>
        <p:spPr>
          <a:xfrm>
            <a:off x="5399882" y="3200400"/>
            <a:ext cx="302419" cy="237332"/>
          </a:xfrm>
          <a:custGeom>
            <a:avLst/>
            <a:gdLst/>
            <a:ahLst/>
            <a:cxnLst/>
            <a:rect l="0" t="0" r="0" b="0"/>
            <a:pathLst>
              <a:path w="506" h="399" extrusionOk="0">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0" name="Shape 1100"/>
          <p:cNvSpPr/>
          <p:nvPr/>
        </p:nvSpPr>
        <p:spPr>
          <a:xfrm>
            <a:off x="5998369" y="3190082"/>
            <a:ext cx="298450" cy="249238"/>
          </a:xfrm>
          <a:custGeom>
            <a:avLst/>
            <a:gdLst/>
            <a:ahLst/>
            <a:cxnLst/>
            <a:rect l="0" t="0" r="0" b="0"/>
            <a:pathLst>
              <a:path w="498" h="418" extrusionOk="0">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1" name="Shape 1101"/>
          <p:cNvSpPr/>
          <p:nvPr/>
        </p:nvSpPr>
        <p:spPr>
          <a:xfrm>
            <a:off x="2447925" y="3185319"/>
            <a:ext cx="266700" cy="275431"/>
          </a:xfrm>
          <a:custGeom>
            <a:avLst/>
            <a:gdLst/>
            <a:ahLst/>
            <a:cxnLst/>
            <a:rect l="0" t="0" r="0" b="0"/>
            <a:pathLst>
              <a:path w="444" h="462" extrusionOk="0">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2" name="Shape 1102"/>
          <p:cNvSpPr/>
          <p:nvPr/>
        </p:nvSpPr>
        <p:spPr>
          <a:xfrm>
            <a:off x="1840707" y="3778250"/>
            <a:ext cx="296069" cy="281782"/>
          </a:xfrm>
          <a:custGeom>
            <a:avLst/>
            <a:gdLst/>
            <a:ahLst/>
            <a:cxnLst/>
            <a:rect l="0" t="0" r="0" b="0"/>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nvGrpSpPr>
          <p:cNvPr id="1103" name="Shape 1103"/>
          <p:cNvGrpSpPr/>
          <p:nvPr/>
        </p:nvGrpSpPr>
        <p:grpSpPr>
          <a:xfrm>
            <a:off x="3630726" y="3782485"/>
            <a:ext cx="277211" cy="273050"/>
            <a:chOff x="7197121" y="8332916"/>
            <a:chExt cx="553830" cy="543285"/>
          </a:xfrm>
        </p:grpSpPr>
        <p:sp>
          <p:nvSpPr>
            <p:cNvPr id="1104" name="Shape 1104"/>
            <p:cNvSpPr/>
            <p:nvPr/>
          </p:nvSpPr>
          <p:spPr>
            <a:xfrm>
              <a:off x="7197121" y="8332916"/>
              <a:ext cx="553830" cy="543285"/>
            </a:xfrm>
            <a:custGeom>
              <a:avLst/>
              <a:gdLst/>
              <a:ahLst/>
              <a:cxnLst/>
              <a:rect l="0" t="0" r="0" b="0"/>
              <a:pathLst>
                <a:path w="462" h="453" extrusionOk="0">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rgbClr val="4B5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5" name="Shape 1105"/>
            <p:cNvSpPr/>
            <p:nvPr/>
          </p:nvSpPr>
          <p:spPr>
            <a:xfrm>
              <a:off x="7450784" y="8450839"/>
              <a:ext cx="126832" cy="261114"/>
            </a:xfrm>
            <a:custGeom>
              <a:avLst/>
              <a:gdLst/>
              <a:ahLst/>
              <a:cxnLst/>
              <a:rect l="0" t="0" r="0" b="0"/>
              <a:pathLst>
                <a:path w="107" h="222" extrusionOk="0">
                  <a:moveTo>
                    <a:pt x="36" y="0"/>
                  </a:moveTo>
                  <a:lnTo>
                    <a:pt x="0" y="0"/>
                  </a:lnTo>
                  <a:lnTo>
                    <a:pt x="0" y="133"/>
                  </a:lnTo>
                  <a:lnTo>
                    <a:pt x="89" y="221"/>
                  </a:lnTo>
                  <a:lnTo>
                    <a:pt x="106" y="195"/>
                  </a:lnTo>
                  <a:lnTo>
                    <a:pt x="36" y="114"/>
                  </a:lnTo>
                  <a:lnTo>
                    <a:pt x="36" y="0"/>
                  </a:lnTo>
                </a:path>
              </a:pathLst>
            </a:custGeom>
            <a:solidFill>
              <a:srgbClr val="4B5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sp>
        <p:nvSpPr>
          <p:cNvPr id="1106" name="Shape 1106"/>
          <p:cNvSpPr/>
          <p:nvPr/>
        </p:nvSpPr>
        <p:spPr>
          <a:xfrm>
            <a:off x="10186194" y="5001419"/>
            <a:ext cx="203200" cy="214313"/>
          </a:xfrm>
          <a:custGeom>
            <a:avLst/>
            <a:gdLst/>
            <a:ahLst/>
            <a:cxnLst/>
            <a:rect l="0" t="0" r="0" b="0"/>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7" name="Shape 1107"/>
          <p:cNvSpPr/>
          <p:nvPr/>
        </p:nvSpPr>
        <p:spPr>
          <a:xfrm>
            <a:off x="9022557" y="3767932"/>
            <a:ext cx="169069" cy="298450"/>
          </a:xfrm>
          <a:custGeom>
            <a:avLst/>
            <a:gdLst/>
            <a:ahLst/>
            <a:cxnLst/>
            <a:rect l="0" t="0" r="0" b="0"/>
            <a:pathLst>
              <a:path w="284" h="497" extrusionOk="0">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8" name="Shape 1108"/>
          <p:cNvSpPr/>
          <p:nvPr/>
        </p:nvSpPr>
        <p:spPr>
          <a:xfrm>
            <a:off x="10760075" y="2034382"/>
            <a:ext cx="213519" cy="249238"/>
          </a:xfrm>
          <a:custGeom>
            <a:avLst/>
            <a:gdLst/>
            <a:ahLst/>
            <a:cxnLst/>
            <a:rect l="0" t="0" r="0" b="0"/>
            <a:pathLst>
              <a:path w="355" h="417" extrusionOk="0">
                <a:moveTo>
                  <a:pt x="319" y="141"/>
                </a:moveTo>
                <a:lnTo>
                  <a:pt x="319" y="141"/>
                </a:lnTo>
                <a:cubicBezTo>
                  <a:pt x="274" y="141"/>
                  <a:pt x="274" y="141"/>
                  <a:pt x="274" y="141"/>
                </a:cubicBezTo>
                <a:cubicBezTo>
                  <a:pt x="274" y="106"/>
                  <a:pt x="274" y="106"/>
                  <a:pt x="274" y="106"/>
                </a:cubicBezTo>
                <a:cubicBezTo>
                  <a:pt x="274" y="35"/>
                  <a:pt x="238" y="0"/>
                  <a:pt x="176" y="0"/>
                </a:cubicBezTo>
                <a:cubicBezTo>
                  <a:pt x="106" y="0"/>
                  <a:pt x="79" y="35"/>
                  <a:pt x="79" y="106"/>
                </a:cubicBezTo>
                <a:cubicBezTo>
                  <a:pt x="79" y="141"/>
                  <a:pt x="79" y="141"/>
                  <a:pt x="79" y="141"/>
                </a:cubicBezTo>
                <a:cubicBezTo>
                  <a:pt x="25" y="141"/>
                  <a:pt x="25" y="141"/>
                  <a:pt x="25" y="141"/>
                </a:cubicBezTo>
                <a:cubicBezTo>
                  <a:pt x="17" y="141"/>
                  <a:pt x="0" y="159"/>
                  <a:pt x="0" y="177"/>
                </a:cubicBezTo>
                <a:cubicBezTo>
                  <a:pt x="0" y="372"/>
                  <a:pt x="0" y="372"/>
                  <a:pt x="0" y="372"/>
                </a:cubicBezTo>
                <a:cubicBezTo>
                  <a:pt x="0" y="381"/>
                  <a:pt x="17" y="398"/>
                  <a:pt x="25" y="398"/>
                </a:cubicBezTo>
                <a:cubicBezTo>
                  <a:pt x="53" y="407"/>
                  <a:pt x="53" y="407"/>
                  <a:pt x="53" y="407"/>
                </a:cubicBezTo>
                <a:cubicBezTo>
                  <a:pt x="70" y="416"/>
                  <a:pt x="88" y="416"/>
                  <a:pt x="106" y="416"/>
                </a:cubicBezTo>
                <a:cubicBezTo>
                  <a:pt x="247" y="416"/>
                  <a:pt x="247" y="416"/>
                  <a:pt x="247" y="416"/>
                </a:cubicBezTo>
                <a:cubicBezTo>
                  <a:pt x="265" y="416"/>
                  <a:pt x="283" y="416"/>
                  <a:pt x="300" y="407"/>
                </a:cubicBezTo>
                <a:cubicBezTo>
                  <a:pt x="327" y="398"/>
                  <a:pt x="327" y="398"/>
                  <a:pt x="327" y="398"/>
                </a:cubicBezTo>
                <a:cubicBezTo>
                  <a:pt x="336" y="398"/>
                  <a:pt x="354" y="381"/>
                  <a:pt x="354" y="372"/>
                </a:cubicBezTo>
                <a:cubicBezTo>
                  <a:pt x="354" y="177"/>
                  <a:pt x="354" y="177"/>
                  <a:pt x="354" y="177"/>
                </a:cubicBezTo>
                <a:cubicBezTo>
                  <a:pt x="354" y="159"/>
                  <a:pt x="336" y="141"/>
                  <a:pt x="319" y="141"/>
                </a:cubicBezTo>
                <a:close/>
                <a:moveTo>
                  <a:pt x="123" y="97"/>
                </a:moveTo>
                <a:lnTo>
                  <a:pt x="123" y="97"/>
                </a:lnTo>
                <a:cubicBezTo>
                  <a:pt x="123" y="62"/>
                  <a:pt x="150" y="44"/>
                  <a:pt x="176" y="44"/>
                </a:cubicBezTo>
                <a:cubicBezTo>
                  <a:pt x="203" y="44"/>
                  <a:pt x="229" y="62"/>
                  <a:pt x="229" y="97"/>
                </a:cubicBezTo>
                <a:cubicBezTo>
                  <a:pt x="229" y="141"/>
                  <a:pt x="229" y="141"/>
                  <a:pt x="229" y="141"/>
                </a:cubicBezTo>
                <a:cubicBezTo>
                  <a:pt x="123" y="141"/>
                  <a:pt x="123" y="141"/>
                  <a:pt x="123" y="141"/>
                </a:cubicBezTo>
                <a:lnTo>
                  <a:pt x="123" y="9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09" name="Shape 1109"/>
          <p:cNvSpPr/>
          <p:nvPr/>
        </p:nvSpPr>
        <p:spPr>
          <a:xfrm>
            <a:off x="9549607" y="4377532"/>
            <a:ext cx="287338" cy="260350"/>
          </a:xfrm>
          <a:custGeom>
            <a:avLst/>
            <a:gdLst/>
            <a:ahLst/>
            <a:cxnLst/>
            <a:rect l="0" t="0" r="0" b="0"/>
            <a:pathLst>
              <a:path w="480" h="436" extrusionOk="0">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0" name="Shape 1110"/>
          <p:cNvSpPr/>
          <p:nvPr/>
        </p:nvSpPr>
        <p:spPr>
          <a:xfrm>
            <a:off x="10806113" y="5029200"/>
            <a:ext cx="142082" cy="161132"/>
          </a:xfrm>
          <a:custGeom>
            <a:avLst/>
            <a:gdLst/>
            <a:ahLst/>
            <a:cxnLst/>
            <a:rect l="0" t="0" r="0" b="0"/>
            <a:pathLst>
              <a:path w="240" h="267" extrusionOk="0">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1" name="Shape 1111"/>
          <p:cNvSpPr/>
          <p:nvPr/>
        </p:nvSpPr>
        <p:spPr>
          <a:xfrm>
            <a:off x="5484813" y="3782219"/>
            <a:ext cx="119857" cy="273050"/>
          </a:xfrm>
          <a:custGeom>
            <a:avLst/>
            <a:gdLst/>
            <a:ahLst/>
            <a:cxnLst/>
            <a:rect l="0" t="0" r="0" b="0"/>
            <a:pathLst>
              <a:path w="205" h="453" extrusionOk="0">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2" name="Shape 1112"/>
          <p:cNvSpPr/>
          <p:nvPr/>
        </p:nvSpPr>
        <p:spPr>
          <a:xfrm>
            <a:off x="4822032" y="3782219"/>
            <a:ext cx="266700" cy="266700"/>
          </a:xfrm>
          <a:custGeom>
            <a:avLst/>
            <a:gdLst/>
            <a:ahLst/>
            <a:cxnLst/>
            <a:rect l="0" t="0" r="0" b="0"/>
            <a:pathLst>
              <a:path w="444" h="444"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3" name="Shape 1113"/>
          <p:cNvSpPr/>
          <p:nvPr/>
        </p:nvSpPr>
        <p:spPr>
          <a:xfrm>
            <a:off x="4265613" y="3877469"/>
            <a:ext cx="192882" cy="188913"/>
          </a:xfrm>
          <a:custGeom>
            <a:avLst/>
            <a:gdLst/>
            <a:ahLst/>
            <a:cxnLst/>
            <a:rect l="0" t="0" r="0" b="0"/>
            <a:pathLst>
              <a:path w="320" h="312" extrusionOk="0">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4" name="Shape 1114"/>
          <p:cNvSpPr/>
          <p:nvPr/>
        </p:nvSpPr>
        <p:spPr>
          <a:xfrm>
            <a:off x="4318794" y="3877469"/>
            <a:ext cx="84138" cy="72231"/>
          </a:xfrm>
          <a:custGeom>
            <a:avLst/>
            <a:gdLst/>
            <a:ahLst/>
            <a:cxnLst/>
            <a:rect l="0" t="0" r="0" b="0"/>
            <a:pathLst>
              <a:path w="143" h="117" extrusionOk="0">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5" name="Shape 1115"/>
          <p:cNvSpPr/>
          <p:nvPr/>
        </p:nvSpPr>
        <p:spPr>
          <a:xfrm>
            <a:off x="4318794" y="3767932"/>
            <a:ext cx="84138" cy="88900"/>
          </a:xfrm>
          <a:custGeom>
            <a:avLst/>
            <a:gdLst/>
            <a:ahLst/>
            <a:cxnLst/>
            <a:rect l="0" t="0" r="0" b="0"/>
            <a:pathLst>
              <a:path w="143" h="151" extrusionOk="0">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6" name="Shape 1116"/>
          <p:cNvSpPr/>
          <p:nvPr/>
        </p:nvSpPr>
        <p:spPr>
          <a:xfrm>
            <a:off x="11354594" y="2023269"/>
            <a:ext cx="213519" cy="271463"/>
          </a:xfrm>
          <a:custGeom>
            <a:avLst/>
            <a:gdLst/>
            <a:ahLst/>
            <a:cxnLst/>
            <a:rect l="0" t="0" r="0" b="0"/>
            <a:pathLst>
              <a:path w="355" h="453" extrusionOk="0">
                <a:moveTo>
                  <a:pt x="319" y="177"/>
                </a:moveTo>
                <a:lnTo>
                  <a:pt x="319" y="177"/>
                </a:lnTo>
                <a:cubicBezTo>
                  <a:pt x="275" y="177"/>
                  <a:pt x="275" y="177"/>
                  <a:pt x="275" y="177"/>
                </a:cubicBezTo>
                <a:cubicBezTo>
                  <a:pt x="275" y="115"/>
                  <a:pt x="275" y="115"/>
                  <a:pt x="275" y="115"/>
                </a:cubicBezTo>
                <a:cubicBezTo>
                  <a:pt x="275" y="44"/>
                  <a:pt x="238" y="0"/>
                  <a:pt x="177" y="0"/>
                </a:cubicBezTo>
                <a:cubicBezTo>
                  <a:pt x="106" y="0"/>
                  <a:pt x="79" y="44"/>
                  <a:pt x="79" y="115"/>
                </a:cubicBezTo>
                <a:cubicBezTo>
                  <a:pt x="79" y="124"/>
                  <a:pt x="79" y="124"/>
                  <a:pt x="79" y="124"/>
                </a:cubicBezTo>
                <a:cubicBezTo>
                  <a:pt x="124" y="124"/>
                  <a:pt x="124" y="124"/>
                  <a:pt x="124" y="124"/>
                </a:cubicBezTo>
                <a:cubicBezTo>
                  <a:pt x="124" y="106"/>
                  <a:pt x="124" y="106"/>
                  <a:pt x="124" y="106"/>
                </a:cubicBezTo>
                <a:cubicBezTo>
                  <a:pt x="124" y="71"/>
                  <a:pt x="150" y="53"/>
                  <a:pt x="177" y="53"/>
                </a:cubicBezTo>
                <a:cubicBezTo>
                  <a:pt x="203" y="53"/>
                  <a:pt x="230" y="71"/>
                  <a:pt x="230" y="106"/>
                </a:cubicBezTo>
                <a:cubicBezTo>
                  <a:pt x="230" y="177"/>
                  <a:pt x="230" y="177"/>
                  <a:pt x="230" y="177"/>
                </a:cubicBezTo>
                <a:cubicBezTo>
                  <a:pt x="26" y="177"/>
                  <a:pt x="26" y="177"/>
                  <a:pt x="26" y="177"/>
                </a:cubicBezTo>
                <a:cubicBezTo>
                  <a:pt x="17" y="177"/>
                  <a:pt x="0" y="195"/>
                  <a:pt x="0" y="204"/>
                </a:cubicBezTo>
                <a:cubicBezTo>
                  <a:pt x="0" y="399"/>
                  <a:pt x="0" y="399"/>
                  <a:pt x="0" y="399"/>
                </a:cubicBezTo>
                <a:cubicBezTo>
                  <a:pt x="0" y="408"/>
                  <a:pt x="17" y="425"/>
                  <a:pt x="26" y="434"/>
                </a:cubicBezTo>
                <a:cubicBezTo>
                  <a:pt x="53" y="443"/>
                  <a:pt x="53" y="443"/>
                  <a:pt x="53" y="443"/>
                </a:cubicBezTo>
                <a:cubicBezTo>
                  <a:pt x="71" y="443"/>
                  <a:pt x="88" y="452"/>
                  <a:pt x="106" y="452"/>
                </a:cubicBezTo>
                <a:cubicBezTo>
                  <a:pt x="248" y="452"/>
                  <a:pt x="248" y="452"/>
                  <a:pt x="248" y="452"/>
                </a:cubicBezTo>
                <a:cubicBezTo>
                  <a:pt x="266" y="452"/>
                  <a:pt x="283" y="443"/>
                  <a:pt x="301" y="443"/>
                </a:cubicBezTo>
                <a:cubicBezTo>
                  <a:pt x="328" y="434"/>
                  <a:pt x="328" y="434"/>
                  <a:pt x="328" y="434"/>
                </a:cubicBezTo>
                <a:cubicBezTo>
                  <a:pt x="336" y="425"/>
                  <a:pt x="354" y="408"/>
                  <a:pt x="354" y="399"/>
                </a:cubicBezTo>
                <a:cubicBezTo>
                  <a:pt x="354" y="204"/>
                  <a:pt x="354" y="204"/>
                  <a:pt x="354" y="204"/>
                </a:cubicBezTo>
                <a:cubicBezTo>
                  <a:pt x="354" y="195"/>
                  <a:pt x="336" y="177"/>
                  <a:pt x="319" y="177"/>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7" name="Shape 1117"/>
          <p:cNvSpPr/>
          <p:nvPr/>
        </p:nvSpPr>
        <p:spPr>
          <a:xfrm>
            <a:off x="4244182" y="1426369"/>
            <a:ext cx="234950" cy="233363"/>
          </a:xfrm>
          <a:custGeom>
            <a:avLst/>
            <a:gdLst/>
            <a:ahLst/>
            <a:cxnLst/>
            <a:rect l="0" t="0" r="0" b="0"/>
            <a:pathLst>
              <a:path w="391" h="391" extrusionOk="0">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8" name="Shape 1118"/>
          <p:cNvSpPr/>
          <p:nvPr/>
        </p:nvSpPr>
        <p:spPr>
          <a:xfrm>
            <a:off x="8377238" y="1409700"/>
            <a:ext cx="277019" cy="264319"/>
          </a:xfrm>
          <a:custGeom>
            <a:avLst/>
            <a:gdLst/>
            <a:ahLst/>
            <a:cxnLst/>
            <a:rect l="0" t="0" r="0" b="0"/>
            <a:pathLst>
              <a:path w="461" h="443" extrusionOk="0">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19" name="Shape 1119"/>
          <p:cNvSpPr/>
          <p:nvPr/>
        </p:nvSpPr>
        <p:spPr>
          <a:xfrm>
            <a:off x="8961438" y="1416050"/>
            <a:ext cx="296069" cy="260350"/>
          </a:xfrm>
          <a:custGeom>
            <a:avLst/>
            <a:gdLst/>
            <a:ahLst/>
            <a:cxnLst/>
            <a:rect l="0" t="0" r="0" b="0"/>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0" name="Shape 1120"/>
          <p:cNvSpPr/>
          <p:nvPr/>
        </p:nvSpPr>
        <p:spPr>
          <a:xfrm>
            <a:off x="6601619" y="1441450"/>
            <a:ext cx="266700" cy="200819"/>
          </a:xfrm>
          <a:custGeom>
            <a:avLst/>
            <a:gdLst/>
            <a:ahLst/>
            <a:cxnLst/>
            <a:rect l="0" t="0" r="0" b="0"/>
            <a:pathLst>
              <a:path w="445" h="337" extrusionOk="0">
                <a:moveTo>
                  <a:pt x="444" y="336"/>
                </a:moveTo>
                <a:lnTo>
                  <a:pt x="444" y="336"/>
                </a:lnTo>
                <a:cubicBezTo>
                  <a:pt x="444" y="336"/>
                  <a:pt x="399" y="98"/>
                  <a:pt x="178" y="98"/>
                </a:cubicBezTo>
                <a:cubicBezTo>
                  <a:pt x="178" y="0"/>
                  <a:pt x="178" y="0"/>
                  <a:pt x="178" y="0"/>
                </a:cubicBezTo>
                <a:cubicBezTo>
                  <a:pt x="0" y="159"/>
                  <a:pt x="0" y="159"/>
                  <a:pt x="0" y="159"/>
                </a:cubicBezTo>
                <a:cubicBezTo>
                  <a:pt x="178" y="327"/>
                  <a:pt x="178" y="327"/>
                  <a:pt x="178" y="327"/>
                </a:cubicBezTo>
                <a:cubicBezTo>
                  <a:pt x="178" y="221"/>
                  <a:pt x="178" y="221"/>
                  <a:pt x="178" y="221"/>
                </a:cubicBezTo>
                <a:cubicBezTo>
                  <a:pt x="293" y="221"/>
                  <a:pt x="381" y="230"/>
                  <a:pt x="444" y="33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1" name="Shape 1121"/>
          <p:cNvSpPr/>
          <p:nvPr/>
        </p:nvSpPr>
        <p:spPr>
          <a:xfrm>
            <a:off x="7789069" y="1441450"/>
            <a:ext cx="266700" cy="200819"/>
          </a:xfrm>
          <a:custGeom>
            <a:avLst/>
            <a:gdLst/>
            <a:ahLst/>
            <a:cxnLst/>
            <a:rect l="0" t="0" r="0" b="0"/>
            <a:pathLst>
              <a:path w="444" h="337" extrusionOk="0">
                <a:moveTo>
                  <a:pt x="266" y="221"/>
                </a:moveTo>
                <a:lnTo>
                  <a:pt x="266" y="221"/>
                </a:lnTo>
                <a:cubicBezTo>
                  <a:pt x="266" y="327"/>
                  <a:pt x="266" y="327"/>
                  <a:pt x="266" y="327"/>
                </a:cubicBezTo>
                <a:cubicBezTo>
                  <a:pt x="443" y="159"/>
                  <a:pt x="443" y="159"/>
                  <a:pt x="443" y="159"/>
                </a:cubicBezTo>
                <a:cubicBezTo>
                  <a:pt x="266" y="0"/>
                  <a:pt x="266" y="0"/>
                  <a:pt x="266" y="0"/>
                </a:cubicBezTo>
                <a:cubicBezTo>
                  <a:pt x="266" y="98"/>
                  <a:pt x="266" y="98"/>
                  <a:pt x="266" y="98"/>
                </a:cubicBezTo>
                <a:cubicBezTo>
                  <a:pt x="45" y="98"/>
                  <a:pt x="0" y="336"/>
                  <a:pt x="0" y="336"/>
                </a:cubicBezTo>
                <a:cubicBezTo>
                  <a:pt x="62" y="230"/>
                  <a:pt x="151" y="221"/>
                  <a:pt x="266" y="221"/>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2" name="Shape 1122"/>
          <p:cNvSpPr/>
          <p:nvPr/>
        </p:nvSpPr>
        <p:spPr>
          <a:xfrm>
            <a:off x="663575" y="1409700"/>
            <a:ext cx="266700" cy="264319"/>
          </a:xfrm>
          <a:custGeom>
            <a:avLst/>
            <a:gdLst/>
            <a:ahLst/>
            <a:cxnLst/>
            <a:rect l="0" t="0" r="0" b="0"/>
            <a:pathLst>
              <a:path w="444" h="443" extrusionOk="0">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3" name="Shape 1123"/>
          <p:cNvSpPr/>
          <p:nvPr/>
        </p:nvSpPr>
        <p:spPr>
          <a:xfrm>
            <a:off x="3036094" y="1456532"/>
            <a:ext cx="277019" cy="171450"/>
          </a:xfrm>
          <a:custGeom>
            <a:avLst/>
            <a:gdLst/>
            <a:ahLst/>
            <a:cxnLst/>
            <a:rect l="0" t="0" r="0" b="0"/>
            <a:pathLst>
              <a:path w="461" h="285" extrusionOk="0">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4" name="Shape 1124"/>
          <p:cNvSpPr/>
          <p:nvPr/>
        </p:nvSpPr>
        <p:spPr>
          <a:xfrm>
            <a:off x="5399882" y="1394619"/>
            <a:ext cx="287338" cy="296863"/>
          </a:xfrm>
          <a:custGeom>
            <a:avLst/>
            <a:gdLst/>
            <a:ahLst/>
            <a:cxnLst/>
            <a:rect l="0" t="0" r="0" b="0"/>
            <a:pathLst>
              <a:path w="479" h="498" extrusionOk="0">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5" name="Shape 1125"/>
          <p:cNvSpPr/>
          <p:nvPr/>
        </p:nvSpPr>
        <p:spPr>
          <a:xfrm>
            <a:off x="7179469" y="1441450"/>
            <a:ext cx="298450" cy="200819"/>
          </a:xfrm>
          <a:custGeom>
            <a:avLst/>
            <a:gdLst/>
            <a:ahLst/>
            <a:cxnLst/>
            <a:rect l="0" t="0" r="0" b="0"/>
            <a:pathLst>
              <a:path w="497" h="337" extrusionOk="0">
                <a:moveTo>
                  <a:pt x="177" y="70"/>
                </a:moveTo>
                <a:lnTo>
                  <a:pt x="177" y="70"/>
                </a:lnTo>
                <a:cubicBezTo>
                  <a:pt x="177" y="0"/>
                  <a:pt x="177" y="0"/>
                  <a:pt x="177" y="0"/>
                </a:cubicBezTo>
                <a:cubicBezTo>
                  <a:pt x="0" y="159"/>
                  <a:pt x="0" y="159"/>
                  <a:pt x="0" y="159"/>
                </a:cubicBezTo>
                <a:cubicBezTo>
                  <a:pt x="177" y="327"/>
                  <a:pt x="177" y="327"/>
                  <a:pt x="177" y="327"/>
                </a:cubicBezTo>
                <a:cubicBezTo>
                  <a:pt x="177" y="257"/>
                  <a:pt x="177" y="257"/>
                  <a:pt x="177" y="257"/>
                </a:cubicBezTo>
                <a:cubicBezTo>
                  <a:pt x="71" y="159"/>
                  <a:pt x="71" y="159"/>
                  <a:pt x="71" y="159"/>
                </a:cubicBezTo>
                <a:lnTo>
                  <a:pt x="177" y="70"/>
                </a:lnTo>
                <a:close/>
                <a:moveTo>
                  <a:pt x="301" y="98"/>
                </a:moveTo>
                <a:lnTo>
                  <a:pt x="301" y="98"/>
                </a:lnTo>
                <a:cubicBezTo>
                  <a:pt x="301" y="0"/>
                  <a:pt x="301" y="0"/>
                  <a:pt x="301" y="0"/>
                </a:cubicBezTo>
                <a:cubicBezTo>
                  <a:pt x="124" y="159"/>
                  <a:pt x="124" y="159"/>
                  <a:pt x="124" y="159"/>
                </a:cubicBezTo>
                <a:cubicBezTo>
                  <a:pt x="301" y="327"/>
                  <a:pt x="301" y="327"/>
                  <a:pt x="301" y="327"/>
                </a:cubicBezTo>
                <a:cubicBezTo>
                  <a:pt x="301" y="221"/>
                  <a:pt x="301" y="221"/>
                  <a:pt x="301" y="221"/>
                </a:cubicBezTo>
                <a:cubicBezTo>
                  <a:pt x="381" y="221"/>
                  <a:pt x="435" y="230"/>
                  <a:pt x="496" y="336"/>
                </a:cubicBezTo>
                <a:cubicBezTo>
                  <a:pt x="496" y="336"/>
                  <a:pt x="488" y="98"/>
                  <a:pt x="301" y="9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6" name="Shape 1126"/>
          <p:cNvSpPr/>
          <p:nvPr/>
        </p:nvSpPr>
        <p:spPr>
          <a:xfrm>
            <a:off x="2432844" y="1409700"/>
            <a:ext cx="298450" cy="264319"/>
          </a:xfrm>
          <a:custGeom>
            <a:avLst/>
            <a:gdLst/>
            <a:ahLst/>
            <a:cxnLst/>
            <a:rect l="0" t="0" r="0" b="0"/>
            <a:pathLst>
              <a:path w="497" h="443" extrusionOk="0">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7" name="Shape 1127"/>
          <p:cNvSpPr/>
          <p:nvPr/>
        </p:nvSpPr>
        <p:spPr>
          <a:xfrm>
            <a:off x="1897857" y="1394619"/>
            <a:ext cx="181769" cy="307181"/>
          </a:xfrm>
          <a:custGeom>
            <a:avLst/>
            <a:gdLst/>
            <a:ahLst/>
            <a:cxnLst/>
            <a:rect l="0" t="0" r="0" b="0"/>
            <a:pathLst>
              <a:path w="303" h="514" extrusionOk="0">
                <a:moveTo>
                  <a:pt x="284" y="363"/>
                </a:moveTo>
                <a:lnTo>
                  <a:pt x="284" y="363"/>
                </a:lnTo>
                <a:cubicBezTo>
                  <a:pt x="222" y="168"/>
                  <a:pt x="222" y="168"/>
                  <a:pt x="222" y="168"/>
                </a:cubicBezTo>
                <a:cubicBezTo>
                  <a:pt x="204" y="124"/>
                  <a:pt x="142" y="88"/>
                  <a:pt x="89" y="106"/>
                </a:cubicBezTo>
                <a:cubicBezTo>
                  <a:pt x="45" y="9"/>
                  <a:pt x="45" y="9"/>
                  <a:pt x="45" y="9"/>
                </a:cubicBezTo>
                <a:cubicBezTo>
                  <a:pt x="36" y="0"/>
                  <a:pt x="28" y="0"/>
                  <a:pt x="19" y="0"/>
                </a:cubicBezTo>
                <a:cubicBezTo>
                  <a:pt x="10" y="9"/>
                  <a:pt x="10" y="18"/>
                  <a:pt x="10" y="27"/>
                </a:cubicBezTo>
                <a:cubicBezTo>
                  <a:pt x="63" y="124"/>
                  <a:pt x="63" y="124"/>
                  <a:pt x="63" y="124"/>
                </a:cubicBezTo>
                <a:cubicBezTo>
                  <a:pt x="28" y="141"/>
                  <a:pt x="0" y="194"/>
                  <a:pt x="19" y="239"/>
                </a:cubicBezTo>
                <a:cubicBezTo>
                  <a:pt x="72" y="434"/>
                  <a:pt x="72" y="434"/>
                  <a:pt x="72" y="434"/>
                </a:cubicBezTo>
                <a:cubicBezTo>
                  <a:pt x="81" y="487"/>
                  <a:pt x="142" y="513"/>
                  <a:pt x="204" y="497"/>
                </a:cubicBezTo>
                <a:cubicBezTo>
                  <a:pt x="267" y="469"/>
                  <a:pt x="302" y="407"/>
                  <a:pt x="284" y="363"/>
                </a:cubicBezTo>
                <a:close/>
                <a:moveTo>
                  <a:pt x="125" y="222"/>
                </a:moveTo>
                <a:lnTo>
                  <a:pt x="125" y="222"/>
                </a:lnTo>
                <a:cubicBezTo>
                  <a:pt x="107" y="231"/>
                  <a:pt x="89" y="222"/>
                  <a:pt x="81" y="203"/>
                </a:cubicBezTo>
                <a:cubicBezTo>
                  <a:pt x="72" y="186"/>
                  <a:pt x="81" y="159"/>
                  <a:pt x="98" y="159"/>
                </a:cubicBezTo>
                <a:cubicBezTo>
                  <a:pt x="125" y="150"/>
                  <a:pt x="142" y="159"/>
                  <a:pt x="142" y="178"/>
                </a:cubicBezTo>
                <a:cubicBezTo>
                  <a:pt x="151" y="194"/>
                  <a:pt x="142" y="222"/>
                  <a:pt x="125" y="22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8" name="Shape 1128"/>
          <p:cNvSpPr/>
          <p:nvPr/>
        </p:nvSpPr>
        <p:spPr>
          <a:xfrm>
            <a:off x="10755313" y="3257550"/>
            <a:ext cx="224632" cy="173832"/>
          </a:xfrm>
          <a:custGeom>
            <a:avLst/>
            <a:gdLst/>
            <a:ahLst/>
            <a:cxnLst/>
            <a:rect l="0" t="0" r="0" b="0"/>
            <a:pathLst>
              <a:path w="374" h="293" extrusionOk="0">
                <a:moveTo>
                  <a:pt x="54" y="221"/>
                </a:moveTo>
                <a:lnTo>
                  <a:pt x="54" y="221"/>
                </a:lnTo>
                <a:cubicBezTo>
                  <a:pt x="248" y="221"/>
                  <a:pt x="248" y="221"/>
                  <a:pt x="248" y="221"/>
                </a:cubicBezTo>
                <a:cubicBezTo>
                  <a:pt x="248" y="292"/>
                  <a:pt x="248" y="292"/>
                  <a:pt x="248" y="292"/>
                </a:cubicBezTo>
                <a:cubicBezTo>
                  <a:pt x="373" y="186"/>
                  <a:pt x="373" y="186"/>
                  <a:pt x="373" y="186"/>
                </a:cubicBezTo>
                <a:cubicBezTo>
                  <a:pt x="248" y="71"/>
                  <a:pt x="248" y="71"/>
                  <a:pt x="248" y="71"/>
                </a:cubicBezTo>
                <a:cubicBezTo>
                  <a:pt x="248" y="150"/>
                  <a:pt x="248" y="150"/>
                  <a:pt x="248" y="150"/>
                </a:cubicBezTo>
                <a:cubicBezTo>
                  <a:pt x="71" y="150"/>
                  <a:pt x="71" y="150"/>
                  <a:pt x="71" y="150"/>
                </a:cubicBezTo>
                <a:cubicBezTo>
                  <a:pt x="71" y="0"/>
                  <a:pt x="71" y="0"/>
                  <a:pt x="71" y="0"/>
                </a:cubicBezTo>
                <a:cubicBezTo>
                  <a:pt x="0" y="0"/>
                  <a:pt x="0" y="0"/>
                  <a:pt x="0" y="0"/>
                </a:cubicBezTo>
                <a:cubicBezTo>
                  <a:pt x="0" y="168"/>
                  <a:pt x="0" y="168"/>
                  <a:pt x="0" y="168"/>
                </a:cubicBezTo>
                <a:cubicBezTo>
                  <a:pt x="0" y="195"/>
                  <a:pt x="27" y="221"/>
                  <a:pt x="54" y="221"/>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29" name="Shape 1129"/>
          <p:cNvSpPr/>
          <p:nvPr/>
        </p:nvSpPr>
        <p:spPr>
          <a:xfrm>
            <a:off x="8990807" y="2607469"/>
            <a:ext cx="232569" cy="246063"/>
          </a:xfrm>
          <a:custGeom>
            <a:avLst/>
            <a:gdLst/>
            <a:ahLst/>
            <a:cxnLst/>
            <a:rect l="0" t="0" r="0" b="0"/>
            <a:pathLst>
              <a:path w="390" h="409" extrusionOk="0">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0" name="Shape 1130"/>
          <p:cNvSpPr/>
          <p:nvPr/>
        </p:nvSpPr>
        <p:spPr>
          <a:xfrm>
            <a:off x="3652044" y="2628900"/>
            <a:ext cx="230188" cy="205582"/>
          </a:xfrm>
          <a:custGeom>
            <a:avLst/>
            <a:gdLst/>
            <a:ahLst/>
            <a:cxnLst/>
            <a:rect l="0" t="0" r="0" b="0"/>
            <a:pathLst>
              <a:path w="390" h="346" extrusionOk="0">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1" name="Shape 1131"/>
          <p:cNvSpPr/>
          <p:nvPr/>
        </p:nvSpPr>
        <p:spPr>
          <a:xfrm>
            <a:off x="8975725" y="2008982"/>
            <a:ext cx="266700" cy="260350"/>
          </a:xfrm>
          <a:custGeom>
            <a:avLst/>
            <a:gdLst/>
            <a:ahLst/>
            <a:cxnLst/>
            <a:rect l="0" t="0" r="0" b="0"/>
            <a:pathLst>
              <a:path w="444" h="435" extrusionOk="0">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2" name="Shape 1132"/>
          <p:cNvSpPr/>
          <p:nvPr/>
        </p:nvSpPr>
        <p:spPr>
          <a:xfrm>
            <a:off x="1266825" y="3200400"/>
            <a:ext cx="252413" cy="250032"/>
          </a:xfrm>
          <a:custGeom>
            <a:avLst/>
            <a:gdLst/>
            <a:ahLst/>
            <a:cxnLst/>
            <a:rect l="0" t="0" r="0" b="0"/>
            <a:pathLst>
              <a:path w="417" h="417" extrusionOk="0">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3" name="Shape 1133"/>
          <p:cNvSpPr/>
          <p:nvPr/>
        </p:nvSpPr>
        <p:spPr>
          <a:xfrm>
            <a:off x="7189788" y="2590800"/>
            <a:ext cx="277813" cy="277019"/>
          </a:xfrm>
          <a:custGeom>
            <a:avLst/>
            <a:gdLst/>
            <a:ahLst/>
            <a:cxnLst/>
            <a:rect l="0" t="0" r="0" b="0"/>
            <a:pathLst>
              <a:path w="462" h="462" extrusionOk="0">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4" name="Shape 1134"/>
          <p:cNvSpPr/>
          <p:nvPr/>
        </p:nvSpPr>
        <p:spPr>
          <a:xfrm>
            <a:off x="668338" y="3132932"/>
            <a:ext cx="273050" cy="317500"/>
          </a:xfrm>
          <a:custGeom>
            <a:avLst/>
            <a:gdLst/>
            <a:ahLst/>
            <a:cxnLst/>
            <a:rect l="0" t="0" r="0" b="0"/>
            <a:pathLst>
              <a:path w="453" h="533" extrusionOk="0">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5" name="Shape 1135"/>
          <p:cNvSpPr/>
          <p:nvPr/>
        </p:nvSpPr>
        <p:spPr>
          <a:xfrm>
            <a:off x="8387557" y="2597150"/>
            <a:ext cx="256381" cy="277019"/>
          </a:xfrm>
          <a:custGeom>
            <a:avLst/>
            <a:gdLst/>
            <a:ahLst/>
            <a:cxnLst/>
            <a:rect l="0" t="0" r="0" b="0"/>
            <a:pathLst>
              <a:path w="426" h="462" extrusionOk="0">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lnTo>
                  <a:pt x="221" y="293"/>
                </a:lnTo>
                <a:cubicBezTo>
                  <a:pt x="221" y="293"/>
                  <a:pt x="212" y="301"/>
                  <a:pt x="203" y="30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6" name="Shape 1136"/>
          <p:cNvSpPr/>
          <p:nvPr/>
        </p:nvSpPr>
        <p:spPr>
          <a:xfrm>
            <a:off x="7777957" y="2601119"/>
            <a:ext cx="288131" cy="256381"/>
          </a:xfrm>
          <a:custGeom>
            <a:avLst/>
            <a:gdLst/>
            <a:ahLst/>
            <a:cxnLst/>
            <a:rect l="0" t="0" r="0" b="0"/>
            <a:pathLst>
              <a:path w="479" h="426" extrusionOk="0">
                <a:moveTo>
                  <a:pt x="26" y="123"/>
                </a:moveTo>
                <a:lnTo>
                  <a:pt x="26" y="123"/>
                </a:lnTo>
                <a:cubicBezTo>
                  <a:pt x="451" y="123"/>
                  <a:pt x="451" y="123"/>
                  <a:pt x="451" y="123"/>
                </a:cubicBezTo>
                <a:cubicBezTo>
                  <a:pt x="460" y="123"/>
                  <a:pt x="460" y="115"/>
                  <a:pt x="451" y="106"/>
                </a:cubicBezTo>
                <a:cubicBezTo>
                  <a:pt x="451" y="106"/>
                  <a:pt x="372" y="79"/>
                  <a:pt x="354" y="79"/>
                </a:cubicBezTo>
                <a:cubicBezTo>
                  <a:pt x="336" y="79"/>
                  <a:pt x="336" y="79"/>
                  <a:pt x="336" y="79"/>
                </a:cubicBezTo>
                <a:cubicBezTo>
                  <a:pt x="336" y="0"/>
                  <a:pt x="336" y="0"/>
                  <a:pt x="336" y="0"/>
                </a:cubicBezTo>
                <a:cubicBezTo>
                  <a:pt x="141" y="0"/>
                  <a:pt x="141" y="0"/>
                  <a:pt x="141" y="0"/>
                </a:cubicBezTo>
                <a:cubicBezTo>
                  <a:pt x="141" y="79"/>
                  <a:pt x="141" y="79"/>
                  <a:pt x="141" y="79"/>
                </a:cubicBezTo>
                <a:cubicBezTo>
                  <a:pt x="124" y="79"/>
                  <a:pt x="124" y="79"/>
                  <a:pt x="124" y="79"/>
                </a:cubicBezTo>
                <a:cubicBezTo>
                  <a:pt x="106" y="79"/>
                  <a:pt x="26" y="106"/>
                  <a:pt x="26" y="106"/>
                </a:cubicBezTo>
                <a:cubicBezTo>
                  <a:pt x="17" y="115"/>
                  <a:pt x="17" y="123"/>
                  <a:pt x="26" y="123"/>
                </a:cubicBezTo>
                <a:close/>
                <a:moveTo>
                  <a:pt x="451" y="159"/>
                </a:moveTo>
                <a:lnTo>
                  <a:pt x="451" y="159"/>
                </a:lnTo>
                <a:cubicBezTo>
                  <a:pt x="26" y="159"/>
                  <a:pt x="26" y="159"/>
                  <a:pt x="26" y="159"/>
                </a:cubicBezTo>
                <a:cubicBezTo>
                  <a:pt x="8" y="159"/>
                  <a:pt x="0" y="168"/>
                  <a:pt x="0" y="185"/>
                </a:cubicBezTo>
                <a:cubicBezTo>
                  <a:pt x="0" y="274"/>
                  <a:pt x="0" y="274"/>
                  <a:pt x="0" y="274"/>
                </a:cubicBezTo>
                <a:cubicBezTo>
                  <a:pt x="0" y="283"/>
                  <a:pt x="8" y="300"/>
                  <a:pt x="26" y="300"/>
                </a:cubicBezTo>
                <a:cubicBezTo>
                  <a:pt x="71" y="300"/>
                  <a:pt x="71" y="300"/>
                  <a:pt x="71" y="300"/>
                </a:cubicBezTo>
                <a:cubicBezTo>
                  <a:pt x="53" y="425"/>
                  <a:pt x="53" y="425"/>
                  <a:pt x="53" y="425"/>
                </a:cubicBezTo>
                <a:cubicBezTo>
                  <a:pt x="425" y="425"/>
                  <a:pt x="425" y="425"/>
                  <a:pt x="425" y="425"/>
                </a:cubicBezTo>
                <a:cubicBezTo>
                  <a:pt x="407" y="300"/>
                  <a:pt x="407" y="300"/>
                  <a:pt x="407" y="300"/>
                </a:cubicBezTo>
                <a:cubicBezTo>
                  <a:pt x="451" y="300"/>
                  <a:pt x="451" y="300"/>
                  <a:pt x="451" y="300"/>
                </a:cubicBezTo>
                <a:cubicBezTo>
                  <a:pt x="469" y="300"/>
                  <a:pt x="478" y="283"/>
                  <a:pt x="478" y="274"/>
                </a:cubicBezTo>
                <a:cubicBezTo>
                  <a:pt x="478" y="185"/>
                  <a:pt x="478" y="185"/>
                  <a:pt x="478" y="185"/>
                </a:cubicBezTo>
                <a:cubicBezTo>
                  <a:pt x="478" y="168"/>
                  <a:pt x="469" y="159"/>
                  <a:pt x="451" y="159"/>
                </a:cubicBezTo>
                <a:close/>
                <a:moveTo>
                  <a:pt x="97" y="372"/>
                </a:moveTo>
                <a:lnTo>
                  <a:pt x="97" y="372"/>
                </a:lnTo>
                <a:cubicBezTo>
                  <a:pt x="132" y="212"/>
                  <a:pt x="132" y="212"/>
                  <a:pt x="132" y="212"/>
                </a:cubicBezTo>
                <a:cubicBezTo>
                  <a:pt x="345" y="212"/>
                  <a:pt x="345" y="212"/>
                  <a:pt x="345" y="212"/>
                </a:cubicBezTo>
                <a:cubicBezTo>
                  <a:pt x="381" y="372"/>
                  <a:pt x="381" y="372"/>
                  <a:pt x="381" y="372"/>
                </a:cubicBezTo>
                <a:lnTo>
                  <a:pt x="97" y="37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7" name="Shape 1137"/>
          <p:cNvSpPr/>
          <p:nvPr/>
        </p:nvSpPr>
        <p:spPr>
          <a:xfrm>
            <a:off x="3025775" y="2597150"/>
            <a:ext cx="298450" cy="266700"/>
          </a:xfrm>
          <a:custGeom>
            <a:avLst/>
            <a:gdLst/>
            <a:ahLst/>
            <a:cxnLst/>
            <a:rect l="0" t="0" r="0" b="0"/>
            <a:pathLst>
              <a:path w="497" h="445" extrusionOk="0">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8" name="Shape 1138"/>
          <p:cNvSpPr/>
          <p:nvPr/>
        </p:nvSpPr>
        <p:spPr>
          <a:xfrm>
            <a:off x="4250532" y="2632869"/>
            <a:ext cx="266700" cy="199231"/>
          </a:xfrm>
          <a:custGeom>
            <a:avLst/>
            <a:gdLst/>
            <a:ahLst/>
            <a:cxnLst/>
            <a:rect l="0" t="0" r="0" b="0"/>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39" name="Shape 1139"/>
          <p:cNvSpPr/>
          <p:nvPr/>
        </p:nvSpPr>
        <p:spPr>
          <a:xfrm>
            <a:off x="6023769" y="2612232"/>
            <a:ext cx="234950" cy="241300"/>
          </a:xfrm>
          <a:custGeom>
            <a:avLst/>
            <a:gdLst/>
            <a:ahLst/>
            <a:cxnLst/>
            <a:rect l="0" t="0" r="0" b="0"/>
            <a:pathLst>
              <a:path w="391" h="400" extrusionOk="0">
                <a:moveTo>
                  <a:pt x="346" y="0"/>
                </a:moveTo>
                <a:lnTo>
                  <a:pt x="346" y="0"/>
                </a:lnTo>
                <a:cubicBezTo>
                  <a:pt x="142" y="0"/>
                  <a:pt x="142" y="0"/>
                  <a:pt x="142" y="0"/>
                </a:cubicBezTo>
                <a:cubicBezTo>
                  <a:pt x="115" y="0"/>
                  <a:pt x="98" y="18"/>
                  <a:pt x="98" y="44"/>
                </a:cubicBezTo>
                <a:cubicBezTo>
                  <a:pt x="98" y="248"/>
                  <a:pt x="98" y="248"/>
                  <a:pt x="98" y="248"/>
                </a:cubicBezTo>
                <a:cubicBezTo>
                  <a:pt x="98" y="274"/>
                  <a:pt x="115" y="292"/>
                  <a:pt x="142" y="292"/>
                </a:cubicBezTo>
                <a:cubicBezTo>
                  <a:pt x="346" y="292"/>
                  <a:pt x="346" y="292"/>
                  <a:pt x="346" y="292"/>
                </a:cubicBezTo>
                <a:cubicBezTo>
                  <a:pt x="372" y="292"/>
                  <a:pt x="390" y="274"/>
                  <a:pt x="390" y="248"/>
                </a:cubicBezTo>
                <a:cubicBezTo>
                  <a:pt x="390" y="44"/>
                  <a:pt x="390" y="44"/>
                  <a:pt x="390" y="44"/>
                </a:cubicBezTo>
                <a:cubicBezTo>
                  <a:pt x="390" y="18"/>
                  <a:pt x="372" y="0"/>
                  <a:pt x="346" y="0"/>
                </a:cubicBezTo>
                <a:close/>
                <a:moveTo>
                  <a:pt x="346" y="248"/>
                </a:moveTo>
                <a:lnTo>
                  <a:pt x="346" y="248"/>
                </a:lnTo>
                <a:cubicBezTo>
                  <a:pt x="142" y="248"/>
                  <a:pt x="142" y="248"/>
                  <a:pt x="142" y="248"/>
                </a:cubicBezTo>
                <a:cubicBezTo>
                  <a:pt x="142" y="44"/>
                  <a:pt x="142" y="44"/>
                  <a:pt x="142" y="44"/>
                </a:cubicBezTo>
                <a:cubicBezTo>
                  <a:pt x="346" y="44"/>
                  <a:pt x="346" y="44"/>
                  <a:pt x="346" y="44"/>
                </a:cubicBezTo>
                <a:lnTo>
                  <a:pt x="346" y="248"/>
                </a:lnTo>
                <a:close/>
                <a:moveTo>
                  <a:pt x="45" y="195"/>
                </a:moveTo>
                <a:lnTo>
                  <a:pt x="45" y="195"/>
                </a:lnTo>
                <a:cubicBezTo>
                  <a:pt x="0" y="195"/>
                  <a:pt x="0" y="195"/>
                  <a:pt x="0" y="195"/>
                </a:cubicBezTo>
                <a:cubicBezTo>
                  <a:pt x="0" y="346"/>
                  <a:pt x="0" y="346"/>
                  <a:pt x="0" y="346"/>
                </a:cubicBezTo>
                <a:cubicBezTo>
                  <a:pt x="0" y="372"/>
                  <a:pt x="18" y="399"/>
                  <a:pt x="45" y="399"/>
                </a:cubicBezTo>
                <a:cubicBezTo>
                  <a:pt x="196" y="399"/>
                  <a:pt x="196" y="399"/>
                  <a:pt x="196" y="399"/>
                </a:cubicBezTo>
                <a:cubicBezTo>
                  <a:pt x="196" y="346"/>
                  <a:pt x="196" y="346"/>
                  <a:pt x="196" y="346"/>
                </a:cubicBezTo>
                <a:cubicBezTo>
                  <a:pt x="45" y="346"/>
                  <a:pt x="45" y="346"/>
                  <a:pt x="45" y="346"/>
                </a:cubicBezTo>
                <a:lnTo>
                  <a:pt x="45" y="19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0" name="Shape 1140"/>
          <p:cNvSpPr/>
          <p:nvPr/>
        </p:nvSpPr>
        <p:spPr>
          <a:xfrm>
            <a:off x="10146507" y="3257550"/>
            <a:ext cx="255588" cy="173832"/>
          </a:xfrm>
          <a:custGeom>
            <a:avLst/>
            <a:gdLst/>
            <a:ahLst/>
            <a:cxnLst/>
            <a:rect l="0" t="0" r="0" b="0"/>
            <a:pathLst>
              <a:path w="427" h="293" extrusionOk="0">
                <a:moveTo>
                  <a:pt x="372" y="53"/>
                </a:moveTo>
                <a:lnTo>
                  <a:pt x="372" y="53"/>
                </a:lnTo>
                <a:cubicBezTo>
                  <a:pt x="107" y="53"/>
                  <a:pt x="107" y="53"/>
                  <a:pt x="107" y="53"/>
                </a:cubicBezTo>
                <a:cubicBezTo>
                  <a:pt x="107" y="0"/>
                  <a:pt x="107" y="0"/>
                  <a:pt x="107" y="0"/>
                </a:cubicBezTo>
                <a:cubicBezTo>
                  <a:pt x="0" y="89"/>
                  <a:pt x="0" y="89"/>
                  <a:pt x="0" y="89"/>
                </a:cubicBezTo>
                <a:cubicBezTo>
                  <a:pt x="107" y="177"/>
                  <a:pt x="107" y="177"/>
                  <a:pt x="107" y="177"/>
                </a:cubicBezTo>
                <a:cubicBezTo>
                  <a:pt x="107" y="124"/>
                  <a:pt x="107" y="124"/>
                  <a:pt x="107" y="124"/>
                </a:cubicBezTo>
                <a:cubicBezTo>
                  <a:pt x="354" y="124"/>
                  <a:pt x="354" y="124"/>
                  <a:pt x="354" y="124"/>
                </a:cubicBezTo>
                <a:cubicBezTo>
                  <a:pt x="354" y="221"/>
                  <a:pt x="354" y="221"/>
                  <a:pt x="354" y="221"/>
                </a:cubicBezTo>
                <a:cubicBezTo>
                  <a:pt x="27" y="221"/>
                  <a:pt x="27" y="221"/>
                  <a:pt x="27" y="221"/>
                </a:cubicBezTo>
                <a:cubicBezTo>
                  <a:pt x="27" y="292"/>
                  <a:pt x="27" y="292"/>
                  <a:pt x="27" y="292"/>
                </a:cubicBezTo>
                <a:cubicBezTo>
                  <a:pt x="372" y="292"/>
                  <a:pt x="372" y="292"/>
                  <a:pt x="372" y="292"/>
                </a:cubicBezTo>
                <a:cubicBezTo>
                  <a:pt x="399" y="292"/>
                  <a:pt x="426" y="274"/>
                  <a:pt x="426" y="248"/>
                </a:cubicBezTo>
                <a:cubicBezTo>
                  <a:pt x="426" y="97"/>
                  <a:pt x="426" y="97"/>
                  <a:pt x="426" y="97"/>
                </a:cubicBezTo>
                <a:cubicBezTo>
                  <a:pt x="426" y="71"/>
                  <a:pt x="399" y="53"/>
                  <a:pt x="372" y="5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1" name="Shape 1141"/>
          <p:cNvSpPr/>
          <p:nvPr/>
        </p:nvSpPr>
        <p:spPr>
          <a:xfrm>
            <a:off x="5410200" y="2607469"/>
            <a:ext cx="277019" cy="246063"/>
          </a:xfrm>
          <a:custGeom>
            <a:avLst/>
            <a:gdLst/>
            <a:ahLst/>
            <a:cxnLst/>
            <a:rect l="0" t="0" r="0" b="0"/>
            <a:pathLst>
              <a:path w="461" h="409" extrusionOk="0">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2" name="Shape 1142"/>
          <p:cNvSpPr/>
          <p:nvPr/>
        </p:nvSpPr>
        <p:spPr>
          <a:xfrm>
            <a:off x="1246188" y="2019300"/>
            <a:ext cx="297657" cy="238919"/>
          </a:xfrm>
          <a:custGeom>
            <a:avLst/>
            <a:gdLst/>
            <a:ahLst/>
            <a:cxnLst/>
            <a:rect l="0" t="0" r="0" b="0"/>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3" name="Shape 1143"/>
          <p:cNvSpPr/>
          <p:nvPr/>
        </p:nvSpPr>
        <p:spPr>
          <a:xfrm>
            <a:off x="1309688" y="1399382"/>
            <a:ext cx="169069" cy="292100"/>
          </a:xfrm>
          <a:custGeom>
            <a:avLst/>
            <a:gdLst/>
            <a:ahLst/>
            <a:cxnLst/>
            <a:rect l="0" t="0" r="0" b="0"/>
            <a:pathLst>
              <a:path w="283" h="489" extrusionOk="0">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4" name="Shape 1144"/>
          <p:cNvSpPr/>
          <p:nvPr/>
        </p:nvSpPr>
        <p:spPr>
          <a:xfrm>
            <a:off x="9530557" y="3219450"/>
            <a:ext cx="298450" cy="251619"/>
          </a:xfrm>
          <a:custGeom>
            <a:avLst/>
            <a:gdLst/>
            <a:ahLst/>
            <a:cxnLst/>
            <a:rect l="0" t="0" r="0" b="0"/>
            <a:pathLst>
              <a:path w="497" h="418" extrusionOk="0">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5" name="Shape 1145"/>
          <p:cNvSpPr/>
          <p:nvPr/>
        </p:nvSpPr>
        <p:spPr>
          <a:xfrm>
            <a:off x="6618288" y="2612232"/>
            <a:ext cx="237332" cy="241300"/>
          </a:xfrm>
          <a:custGeom>
            <a:avLst/>
            <a:gdLst/>
            <a:ahLst/>
            <a:cxnLst/>
            <a:rect l="0" t="0" r="0" b="0"/>
            <a:pathLst>
              <a:path w="399" h="400" extrusionOk="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6" name="Shape 1146"/>
          <p:cNvSpPr/>
          <p:nvPr/>
        </p:nvSpPr>
        <p:spPr>
          <a:xfrm>
            <a:off x="8373269" y="4366419"/>
            <a:ext cx="284956" cy="288131"/>
          </a:xfrm>
          <a:custGeom>
            <a:avLst/>
            <a:gdLst/>
            <a:ahLst/>
            <a:cxnLst/>
            <a:rect l="0" t="0" r="0" b="0"/>
            <a:pathLst>
              <a:path w="479" h="479" extrusionOk="0">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7" name="Shape 1147"/>
          <p:cNvSpPr/>
          <p:nvPr/>
        </p:nvSpPr>
        <p:spPr>
          <a:xfrm>
            <a:off x="8961438" y="4419600"/>
            <a:ext cx="296069" cy="181769"/>
          </a:xfrm>
          <a:custGeom>
            <a:avLst/>
            <a:gdLst/>
            <a:ahLst/>
            <a:cxnLst/>
            <a:rect l="0" t="0" r="0" b="0"/>
            <a:pathLst>
              <a:path w="498" h="303" extrusionOk="0">
                <a:moveTo>
                  <a:pt x="462" y="0"/>
                </a:moveTo>
                <a:lnTo>
                  <a:pt x="462" y="0"/>
                </a:lnTo>
                <a:cubicBezTo>
                  <a:pt x="36" y="0"/>
                  <a:pt x="36" y="0"/>
                  <a:pt x="36" y="0"/>
                </a:cubicBezTo>
                <a:cubicBezTo>
                  <a:pt x="18" y="0"/>
                  <a:pt x="0" y="18"/>
                  <a:pt x="0" y="36"/>
                </a:cubicBezTo>
                <a:cubicBezTo>
                  <a:pt x="0" y="266"/>
                  <a:pt x="0" y="266"/>
                  <a:pt x="0" y="266"/>
                </a:cubicBezTo>
                <a:cubicBezTo>
                  <a:pt x="0" y="284"/>
                  <a:pt x="18" y="302"/>
                  <a:pt x="36" y="302"/>
                </a:cubicBezTo>
                <a:cubicBezTo>
                  <a:pt x="462" y="302"/>
                  <a:pt x="462" y="302"/>
                  <a:pt x="462" y="302"/>
                </a:cubicBezTo>
                <a:cubicBezTo>
                  <a:pt x="479" y="302"/>
                  <a:pt x="497" y="284"/>
                  <a:pt x="497" y="266"/>
                </a:cubicBezTo>
                <a:cubicBezTo>
                  <a:pt x="497" y="36"/>
                  <a:pt x="497" y="36"/>
                  <a:pt x="497" y="36"/>
                </a:cubicBezTo>
                <a:cubicBezTo>
                  <a:pt x="497" y="18"/>
                  <a:pt x="479" y="0"/>
                  <a:pt x="462" y="0"/>
                </a:cubicBezTo>
                <a:close/>
                <a:moveTo>
                  <a:pt x="275" y="54"/>
                </a:moveTo>
                <a:lnTo>
                  <a:pt x="275" y="54"/>
                </a:lnTo>
                <a:cubicBezTo>
                  <a:pt x="319" y="54"/>
                  <a:pt x="319" y="54"/>
                  <a:pt x="319" y="54"/>
                </a:cubicBezTo>
                <a:cubicBezTo>
                  <a:pt x="319" y="107"/>
                  <a:pt x="319" y="107"/>
                  <a:pt x="319" y="107"/>
                </a:cubicBezTo>
                <a:cubicBezTo>
                  <a:pt x="275" y="107"/>
                  <a:pt x="275" y="107"/>
                  <a:pt x="275" y="107"/>
                </a:cubicBezTo>
                <a:lnTo>
                  <a:pt x="275" y="54"/>
                </a:lnTo>
                <a:close/>
                <a:moveTo>
                  <a:pt x="346" y="125"/>
                </a:moveTo>
                <a:lnTo>
                  <a:pt x="346" y="125"/>
                </a:lnTo>
                <a:cubicBezTo>
                  <a:pt x="346" y="178"/>
                  <a:pt x="346" y="178"/>
                  <a:pt x="346" y="178"/>
                </a:cubicBezTo>
                <a:cubicBezTo>
                  <a:pt x="302" y="178"/>
                  <a:pt x="302" y="178"/>
                  <a:pt x="302" y="178"/>
                </a:cubicBezTo>
                <a:cubicBezTo>
                  <a:pt x="302" y="125"/>
                  <a:pt x="302" y="125"/>
                  <a:pt x="302" y="125"/>
                </a:cubicBezTo>
                <a:lnTo>
                  <a:pt x="346" y="125"/>
                </a:lnTo>
                <a:close/>
                <a:moveTo>
                  <a:pt x="195" y="54"/>
                </a:moveTo>
                <a:lnTo>
                  <a:pt x="195" y="54"/>
                </a:lnTo>
                <a:cubicBezTo>
                  <a:pt x="249" y="54"/>
                  <a:pt x="249" y="54"/>
                  <a:pt x="249" y="54"/>
                </a:cubicBezTo>
                <a:cubicBezTo>
                  <a:pt x="249" y="107"/>
                  <a:pt x="249" y="107"/>
                  <a:pt x="249" y="107"/>
                </a:cubicBezTo>
                <a:cubicBezTo>
                  <a:pt x="195" y="107"/>
                  <a:pt x="195" y="107"/>
                  <a:pt x="195" y="107"/>
                </a:cubicBezTo>
                <a:lnTo>
                  <a:pt x="195" y="54"/>
                </a:lnTo>
                <a:close/>
                <a:moveTo>
                  <a:pt x="275" y="125"/>
                </a:moveTo>
                <a:lnTo>
                  <a:pt x="275" y="125"/>
                </a:lnTo>
                <a:cubicBezTo>
                  <a:pt x="275" y="178"/>
                  <a:pt x="275" y="178"/>
                  <a:pt x="275" y="178"/>
                </a:cubicBezTo>
                <a:cubicBezTo>
                  <a:pt x="222" y="178"/>
                  <a:pt x="222" y="178"/>
                  <a:pt x="222" y="178"/>
                </a:cubicBezTo>
                <a:cubicBezTo>
                  <a:pt x="222" y="125"/>
                  <a:pt x="222" y="125"/>
                  <a:pt x="222" y="125"/>
                </a:cubicBezTo>
                <a:lnTo>
                  <a:pt x="275" y="125"/>
                </a:lnTo>
                <a:close/>
                <a:moveTo>
                  <a:pt x="124" y="54"/>
                </a:moveTo>
                <a:lnTo>
                  <a:pt x="124" y="54"/>
                </a:lnTo>
                <a:cubicBezTo>
                  <a:pt x="178" y="54"/>
                  <a:pt x="178" y="54"/>
                  <a:pt x="178" y="54"/>
                </a:cubicBezTo>
                <a:cubicBezTo>
                  <a:pt x="178" y="107"/>
                  <a:pt x="178" y="107"/>
                  <a:pt x="178" y="107"/>
                </a:cubicBezTo>
                <a:cubicBezTo>
                  <a:pt x="124" y="107"/>
                  <a:pt x="124" y="107"/>
                  <a:pt x="124" y="107"/>
                </a:cubicBezTo>
                <a:lnTo>
                  <a:pt x="124" y="54"/>
                </a:lnTo>
                <a:close/>
                <a:moveTo>
                  <a:pt x="195" y="125"/>
                </a:moveTo>
                <a:lnTo>
                  <a:pt x="195" y="125"/>
                </a:lnTo>
                <a:cubicBezTo>
                  <a:pt x="195" y="178"/>
                  <a:pt x="195" y="178"/>
                  <a:pt x="195" y="178"/>
                </a:cubicBezTo>
                <a:cubicBezTo>
                  <a:pt x="151" y="178"/>
                  <a:pt x="151" y="178"/>
                  <a:pt x="151" y="178"/>
                </a:cubicBezTo>
                <a:cubicBezTo>
                  <a:pt x="151" y="125"/>
                  <a:pt x="151" y="125"/>
                  <a:pt x="151" y="125"/>
                </a:cubicBezTo>
                <a:lnTo>
                  <a:pt x="195" y="125"/>
                </a:lnTo>
                <a:close/>
                <a:moveTo>
                  <a:pt x="54" y="54"/>
                </a:moveTo>
                <a:lnTo>
                  <a:pt x="54" y="54"/>
                </a:lnTo>
                <a:cubicBezTo>
                  <a:pt x="98" y="54"/>
                  <a:pt x="98" y="54"/>
                  <a:pt x="98" y="54"/>
                </a:cubicBezTo>
                <a:cubicBezTo>
                  <a:pt x="98" y="107"/>
                  <a:pt x="98" y="107"/>
                  <a:pt x="98" y="107"/>
                </a:cubicBezTo>
                <a:cubicBezTo>
                  <a:pt x="54" y="107"/>
                  <a:pt x="54" y="107"/>
                  <a:pt x="54" y="107"/>
                </a:cubicBezTo>
                <a:lnTo>
                  <a:pt x="54" y="54"/>
                </a:lnTo>
                <a:close/>
                <a:moveTo>
                  <a:pt x="124" y="125"/>
                </a:moveTo>
                <a:lnTo>
                  <a:pt x="124" y="125"/>
                </a:lnTo>
                <a:cubicBezTo>
                  <a:pt x="124" y="178"/>
                  <a:pt x="124" y="178"/>
                  <a:pt x="124" y="178"/>
                </a:cubicBezTo>
                <a:cubicBezTo>
                  <a:pt x="71" y="178"/>
                  <a:pt x="71" y="178"/>
                  <a:pt x="71" y="178"/>
                </a:cubicBezTo>
                <a:cubicBezTo>
                  <a:pt x="71" y="125"/>
                  <a:pt x="71" y="125"/>
                  <a:pt x="71" y="125"/>
                </a:cubicBezTo>
                <a:lnTo>
                  <a:pt x="124" y="125"/>
                </a:lnTo>
                <a:close/>
                <a:moveTo>
                  <a:pt x="98" y="249"/>
                </a:moveTo>
                <a:lnTo>
                  <a:pt x="98" y="249"/>
                </a:lnTo>
                <a:cubicBezTo>
                  <a:pt x="54" y="249"/>
                  <a:pt x="54" y="249"/>
                  <a:pt x="54" y="249"/>
                </a:cubicBezTo>
                <a:cubicBezTo>
                  <a:pt x="54" y="204"/>
                  <a:pt x="54" y="204"/>
                  <a:pt x="54" y="204"/>
                </a:cubicBezTo>
                <a:cubicBezTo>
                  <a:pt x="98" y="204"/>
                  <a:pt x="98" y="204"/>
                  <a:pt x="98" y="204"/>
                </a:cubicBezTo>
                <a:lnTo>
                  <a:pt x="98" y="249"/>
                </a:lnTo>
                <a:close/>
                <a:moveTo>
                  <a:pt x="372" y="249"/>
                </a:moveTo>
                <a:lnTo>
                  <a:pt x="372" y="249"/>
                </a:lnTo>
                <a:cubicBezTo>
                  <a:pt x="124" y="249"/>
                  <a:pt x="124" y="249"/>
                  <a:pt x="124" y="249"/>
                </a:cubicBezTo>
                <a:cubicBezTo>
                  <a:pt x="124" y="204"/>
                  <a:pt x="124" y="204"/>
                  <a:pt x="124" y="204"/>
                </a:cubicBezTo>
                <a:cubicBezTo>
                  <a:pt x="372" y="204"/>
                  <a:pt x="372" y="204"/>
                  <a:pt x="372" y="204"/>
                </a:cubicBezTo>
                <a:lnTo>
                  <a:pt x="372" y="249"/>
                </a:lnTo>
                <a:close/>
                <a:moveTo>
                  <a:pt x="443" y="249"/>
                </a:moveTo>
                <a:lnTo>
                  <a:pt x="443" y="249"/>
                </a:lnTo>
                <a:cubicBezTo>
                  <a:pt x="399" y="249"/>
                  <a:pt x="399" y="249"/>
                  <a:pt x="399" y="249"/>
                </a:cubicBezTo>
                <a:cubicBezTo>
                  <a:pt x="399" y="204"/>
                  <a:pt x="399" y="204"/>
                  <a:pt x="399" y="204"/>
                </a:cubicBezTo>
                <a:cubicBezTo>
                  <a:pt x="443" y="204"/>
                  <a:pt x="443" y="204"/>
                  <a:pt x="443" y="204"/>
                </a:cubicBezTo>
                <a:lnTo>
                  <a:pt x="443" y="249"/>
                </a:lnTo>
                <a:close/>
                <a:moveTo>
                  <a:pt x="372" y="178"/>
                </a:moveTo>
                <a:lnTo>
                  <a:pt x="372" y="178"/>
                </a:lnTo>
                <a:cubicBezTo>
                  <a:pt x="372" y="125"/>
                  <a:pt x="372" y="125"/>
                  <a:pt x="372" y="125"/>
                </a:cubicBezTo>
                <a:cubicBezTo>
                  <a:pt x="425" y="125"/>
                  <a:pt x="425" y="125"/>
                  <a:pt x="425" y="125"/>
                </a:cubicBezTo>
                <a:cubicBezTo>
                  <a:pt x="425" y="178"/>
                  <a:pt x="425" y="178"/>
                  <a:pt x="425" y="178"/>
                </a:cubicBezTo>
                <a:lnTo>
                  <a:pt x="372" y="178"/>
                </a:lnTo>
                <a:close/>
                <a:moveTo>
                  <a:pt x="443" y="107"/>
                </a:moveTo>
                <a:lnTo>
                  <a:pt x="443" y="107"/>
                </a:lnTo>
                <a:cubicBezTo>
                  <a:pt x="346" y="107"/>
                  <a:pt x="346" y="107"/>
                  <a:pt x="346" y="107"/>
                </a:cubicBezTo>
                <a:cubicBezTo>
                  <a:pt x="346" y="54"/>
                  <a:pt x="346" y="54"/>
                  <a:pt x="346" y="54"/>
                </a:cubicBezTo>
                <a:cubicBezTo>
                  <a:pt x="443" y="54"/>
                  <a:pt x="443" y="54"/>
                  <a:pt x="443" y="54"/>
                </a:cubicBezTo>
                <a:lnTo>
                  <a:pt x="443" y="10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8" name="Shape 1148"/>
          <p:cNvSpPr/>
          <p:nvPr/>
        </p:nvSpPr>
        <p:spPr>
          <a:xfrm>
            <a:off x="653257" y="4987132"/>
            <a:ext cx="298450" cy="238919"/>
          </a:xfrm>
          <a:custGeom>
            <a:avLst/>
            <a:gdLst/>
            <a:ahLst/>
            <a:cxnLst/>
            <a:rect l="0" t="0" r="0" b="0"/>
            <a:pathLst>
              <a:path w="497" h="401" extrusionOk="0">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49" name="Shape 1149"/>
          <p:cNvSpPr/>
          <p:nvPr/>
        </p:nvSpPr>
        <p:spPr>
          <a:xfrm>
            <a:off x="1246188" y="4969669"/>
            <a:ext cx="297657" cy="266700"/>
          </a:xfrm>
          <a:custGeom>
            <a:avLst/>
            <a:gdLst/>
            <a:ahLst/>
            <a:cxnLst/>
            <a:rect l="0" t="0" r="0" b="0"/>
            <a:pathLst>
              <a:path w="497" h="444" extrusionOk="0">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0" name="Shape 1150"/>
          <p:cNvSpPr/>
          <p:nvPr/>
        </p:nvSpPr>
        <p:spPr>
          <a:xfrm>
            <a:off x="4255294" y="5001419"/>
            <a:ext cx="213519" cy="207963"/>
          </a:xfrm>
          <a:custGeom>
            <a:avLst/>
            <a:gdLst/>
            <a:ahLst/>
            <a:cxnLst/>
            <a:rect l="0" t="0" r="0" b="0"/>
            <a:pathLst>
              <a:path w="356" h="347" extrusionOk="0">
                <a:moveTo>
                  <a:pt x="177" y="89"/>
                </a:moveTo>
                <a:lnTo>
                  <a:pt x="177" y="89"/>
                </a:lnTo>
                <a:cubicBezTo>
                  <a:pt x="133" y="89"/>
                  <a:pt x="98" y="124"/>
                  <a:pt x="98" y="169"/>
                </a:cubicBezTo>
                <a:cubicBezTo>
                  <a:pt x="98" y="213"/>
                  <a:pt x="133" y="248"/>
                  <a:pt x="177" y="248"/>
                </a:cubicBezTo>
                <a:cubicBezTo>
                  <a:pt x="221" y="248"/>
                  <a:pt x="257" y="213"/>
                  <a:pt x="257" y="169"/>
                </a:cubicBezTo>
                <a:cubicBezTo>
                  <a:pt x="257" y="124"/>
                  <a:pt x="221" y="89"/>
                  <a:pt x="177" y="89"/>
                </a:cubicBezTo>
                <a:close/>
                <a:moveTo>
                  <a:pt x="177" y="222"/>
                </a:moveTo>
                <a:lnTo>
                  <a:pt x="177" y="222"/>
                </a:lnTo>
                <a:cubicBezTo>
                  <a:pt x="151" y="222"/>
                  <a:pt x="124" y="195"/>
                  <a:pt x="124" y="169"/>
                </a:cubicBezTo>
                <a:cubicBezTo>
                  <a:pt x="124" y="142"/>
                  <a:pt x="151" y="124"/>
                  <a:pt x="177" y="124"/>
                </a:cubicBezTo>
                <a:cubicBezTo>
                  <a:pt x="204" y="124"/>
                  <a:pt x="230" y="142"/>
                  <a:pt x="230" y="169"/>
                </a:cubicBezTo>
                <a:cubicBezTo>
                  <a:pt x="230" y="195"/>
                  <a:pt x="204" y="222"/>
                  <a:pt x="177" y="222"/>
                </a:cubicBezTo>
                <a:close/>
                <a:moveTo>
                  <a:pt x="26" y="151"/>
                </a:moveTo>
                <a:lnTo>
                  <a:pt x="26" y="151"/>
                </a:lnTo>
                <a:cubicBezTo>
                  <a:pt x="17" y="151"/>
                  <a:pt x="0" y="160"/>
                  <a:pt x="0" y="169"/>
                </a:cubicBezTo>
                <a:cubicBezTo>
                  <a:pt x="0" y="186"/>
                  <a:pt x="17" y="195"/>
                  <a:pt x="26" y="195"/>
                </a:cubicBezTo>
                <a:cubicBezTo>
                  <a:pt x="45" y="195"/>
                  <a:pt x="53" y="186"/>
                  <a:pt x="53" y="169"/>
                </a:cubicBezTo>
                <a:cubicBezTo>
                  <a:pt x="53" y="160"/>
                  <a:pt x="45" y="151"/>
                  <a:pt x="26" y="151"/>
                </a:cubicBezTo>
                <a:close/>
                <a:moveTo>
                  <a:pt x="301" y="53"/>
                </a:moveTo>
                <a:lnTo>
                  <a:pt x="301" y="53"/>
                </a:lnTo>
                <a:cubicBezTo>
                  <a:pt x="292" y="45"/>
                  <a:pt x="274" y="45"/>
                  <a:pt x="266" y="53"/>
                </a:cubicBezTo>
                <a:cubicBezTo>
                  <a:pt x="257" y="63"/>
                  <a:pt x="257" y="80"/>
                  <a:pt x="266" y="89"/>
                </a:cubicBezTo>
                <a:cubicBezTo>
                  <a:pt x="274" y="89"/>
                  <a:pt x="283" y="89"/>
                  <a:pt x="292" y="80"/>
                </a:cubicBezTo>
                <a:cubicBezTo>
                  <a:pt x="301" y="71"/>
                  <a:pt x="310" y="53"/>
                  <a:pt x="301" y="53"/>
                </a:cubicBezTo>
                <a:close/>
                <a:moveTo>
                  <a:pt x="328" y="151"/>
                </a:moveTo>
                <a:lnTo>
                  <a:pt x="328" y="151"/>
                </a:lnTo>
                <a:cubicBezTo>
                  <a:pt x="310" y="151"/>
                  <a:pt x="301" y="160"/>
                  <a:pt x="301" y="169"/>
                </a:cubicBezTo>
                <a:cubicBezTo>
                  <a:pt x="301" y="186"/>
                  <a:pt x="310" y="195"/>
                  <a:pt x="328" y="195"/>
                </a:cubicBezTo>
                <a:cubicBezTo>
                  <a:pt x="336" y="195"/>
                  <a:pt x="355" y="186"/>
                  <a:pt x="355" y="169"/>
                </a:cubicBezTo>
                <a:cubicBezTo>
                  <a:pt x="355" y="160"/>
                  <a:pt x="336" y="151"/>
                  <a:pt x="328" y="151"/>
                </a:cubicBezTo>
                <a:close/>
                <a:moveTo>
                  <a:pt x="177" y="292"/>
                </a:moveTo>
                <a:lnTo>
                  <a:pt x="177" y="292"/>
                </a:lnTo>
                <a:cubicBezTo>
                  <a:pt x="168" y="292"/>
                  <a:pt x="159" y="311"/>
                  <a:pt x="159" y="320"/>
                </a:cubicBezTo>
                <a:cubicBezTo>
                  <a:pt x="159" y="337"/>
                  <a:pt x="168" y="346"/>
                  <a:pt x="177" y="346"/>
                </a:cubicBezTo>
                <a:cubicBezTo>
                  <a:pt x="186" y="346"/>
                  <a:pt x="195" y="337"/>
                  <a:pt x="195" y="320"/>
                </a:cubicBezTo>
                <a:cubicBezTo>
                  <a:pt x="195" y="311"/>
                  <a:pt x="186" y="292"/>
                  <a:pt x="177" y="292"/>
                </a:cubicBezTo>
                <a:close/>
                <a:moveTo>
                  <a:pt x="61" y="266"/>
                </a:moveTo>
                <a:lnTo>
                  <a:pt x="61" y="266"/>
                </a:lnTo>
                <a:cubicBezTo>
                  <a:pt x="53" y="275"/>
                  <a:pt x="45" y="284"/>
                  <a:pt x="53" y="292"/>
                </a:cubicBezTo>
                <a:cubicBezTo>
                  <a:pt x="61" y="301"/>
                  <a:pt x="80" y="301"/>
                  <a:pt x="89" y="292"/>
                </a:cubicBezTo>
                <a:cubicBezTo>
                  <a:pt x="98" y="284"/>
                  <a:pt x="98" y="266"/>
                  <a:pt x="89" y="257"/>
                </a:cubicBezTo>
                <a:cubicBezTo>
                  <a:pt x="80" y="248"/>
                  <a:pt x="71" y="257"/>
                  <a:pt x="61" y="266"/>
                </a:cubicBezTo>
                <a:close/>
                <a:moveTo>
                  <a:pt x="53" y="53"/>
                </a:moveTo>
                <a:lnTo>
                  <a:pt x="53" y="53"/>
                </a:lnTo>
                <a:cubicBezTo>
                  <a:pt x="45" y="63"/>
                  <a:pt x="45" y="71"/>
                  <a:pt x="53" y="80"/>
                </a:cubicBezTo>
                <a:cubicBezTo>
                  <a:pt x="71" y="89"/>
                  <a:pt x="80" y="98"/>
                  <a:pt x="89" y="89"/>
                </a:cubicBezTo>
                <a:cubicBezTo>
                  <a:pt x="98" y="80"/>
                  <a:pt x="98" y="63"/>
                  <a:pt x="89" y="53"/>
                </a:cubicBezTo>
                <a:cubicBezTo>
                  <a:pt x="80" y="45"/>
                  <a:pt x="61" y="45"/>
                  <a:pt x="53" y="53"/>
                </a:cubicBezTo>
                <a:close/>
                <a:moveTo>
                  <a:pt x="266" y="292"/>
                </a:moveTo>
                <a:lnTo>
                  <a:pt x="266" y="292"/>
                </a:lnTo>
                <a:cubicBezTo>
                  <a:pt x="274" y="301"/>
                  <a:pt x="292" y="301"/>
                  <a:pt x="301" y="292"/>
                </a:cubicBezTo>
                <a:cubicBezTo>
                  <a:pt x="310" y="284"/>
                  <a:pt x="310" y="275"/>
                  <a:pt x="292" y="266"/>
                </a:cubicBezTo>
                <a:cubicBezTo>
                  <a:pt x="283" y="257"/>
                  <a:pt x="274" y="248"/>
                  <a:pt x="266" y="257"/>
                </a:cubicBezTo>
                <a:cubicBezTo>
                  <a:pt x="257" y="266"/>
                  <a:pt x="257" y="284"/>
                  <a:pt x="266" y="292"/>
                </a:cubicBezTo>
                <a:close/>
                <a:moveTo>
                  <a:pt x="177" y="45"/>
                </a:moveTo>
                <a:lnTo>
                  <a:pt x="177" y="45"/>
                </a:lnTo>
                <a:cubicBezTo>
                  <a:pt x="186" y="45"/>
                  <a:pt x="195" y="36"/>
                  <a:pt x="195" y="18"/>
                </a:cubicBezTo>
                <a:cubicBezTo>
                  <a:pt x="195" y="9"/>
                  <a:pt x="186" y="0"/>
                  <a:pt x="177" y="0"/>
                </a:cubicBezTo>
                <a:cubicBezTo>
                  <a:pt x="168" y="0"/>
                  <a:pt x="159" y="9"/>
                  <a:pt x="159" y="18"/>
                </a:cubicBezTo>
                <a:cubicBezTo>
                  <a:pt x="159" y="36"/>
                  <a:pt x="168" y="45"/>
                  <a:pt x="177" y="4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1" name="Shape 1151"/>
          <p:cNvSpPr/>
          <p:nvPr/>
        </p:nvSpPr>
        <p:spPr>
          <a:xfrm>
            <a:off x="4806950" y="4955382"/>
            <a:ext cx="296863" cy="296069"/>
          </a:xfrm>
          <a:custGeom>
            <a:avLst/>
            <a:gdLst/>
            <a:ahLst/>
            <a:cxnLst/>
            <a:rect l="0" t="0" r="0" b="0"/>
            <a:pathLst>
              <a:path w="497" h="498" extrusionOk="0">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2" name="Shape 1152"/>
          <p:cNvSpPr/>
          <p:nvPr/>
        </p:nvSpPr>
        <p:spPr>
          <a:xfrm>
            <a:off x="668338" y="2601119"/>
            <a:ext cx="266700" cy="262731"/>
          </a:xfrm>
          <a:custGeom>
            <a:avLst/>
            <a:gdLst/>
            <a:ahLst/>
            <a:cxnLst/>
            <a:rect l="0" t="0" r="0" b="0"/>
            <a:pathLst>
              <a:path w="444" h="435" extrusionOk="0">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3" name="Shape 1153"/>
          <p:cNvSpPr/>
          <p:nvPr/>
        </p:nvSpPr>
        <p:spPr>
          <a:xfrm>
            <a:off x="8383588" y="2029619"/>
            <a:ext cx="261938" cy="214313"/>
          </a:xfrm>
          <a:custGeom>
            <a:avLst/>
            <a:gdLst/>
            <a:ahLst/>
            <a:cxnLst/>
            <a:rect l="0" t="0" r="0" b="0"/>
            <a:pathLst>
              <a:path w="443" h="356" extrusionOk="0">
                <a:moveTo>
                  <a:pt x="398" y="36"/>
                </a:moveTo>
                <a:lnTo>
                  <a:pt x="398" y="36"/>
                </a:lnTo>
                <a:cubicBezTo>
                  <a:pt x="354" y="0"/>
                  <a:pt x="292" y="0"/>
                  <a:pt x="247" y="36"/>
                </a:cubicBezTo>
                <a:cubicBezTo>
                  <a:pt x="221" y="62"/>
                  <a:pt x="221" y="62"/>
                  <a:pt x="221" y="62"/>
                </a:cubicBezTo>
                <a:cubicBezTo>
                  <a:pt x="194" y="36"/>
                  <a:pt x="194" y="36"/>
                  <a:pt x="194" y="36"/>
                </a:cubicBezTo>
                <a:cubicBezTo>
                  <a:pt x="150" y="0"/>
                  <a:pt x="88" y="0"/>
                  <a:pt x="44" y="36"/>
                </a:cubicBezTo>
                <a:cubicBezTo>
                  <a:pt x="0" y="80"/>
                  <a:pt x="0" y="151"/>
                  <a:pt x="44" y="186"/>
                </a:cubicBezTo>
                <a:cubicBezTo>
                  <a:pt x="221" y="355"/>
                  <a:pt x="221" y="355"/>
                  <a:pt x="221" y="355"/>
                </a:cubicBezTo>
                <a:cubicBezTo>
                  <a:pt x="398" y="186"/>
                  <a:pt x="398" y="186"/>
                  <a:pt x="398" y="186"/>
                </a:cubicBezTo>
                <a:cubicBezTo>
                  <a:pt x="442" y="151"/>
                  <a:pt x="442" y="80"/>
                  <a:pt x="398" y="36"/>
                </a:cubicBezTo>
                <a:close/>
                <a:moveTo>
                  <a:pt x="372" y="160"/>
                </a:moveTo>
                <a:lnTo>
                  <a:pt x="372" y="160"/>
                </a:lnTo>
                <a:cubicBezTo>
                  <a:pt x="221" y="301"/>
                  <a:pt x="221" y="301"/>
                  <a:pt x="221" y="301"/>
                </a:cubicBezTo>
                <a:cubicBezTo>
                  <a:pt x="70" y="160"/>
                  <a:pt x="70" y="160"/>
                  <a:pt x="70" y="160"/>
                </a:cubicBezTo>
                <a:cubicBezTo>
                  <a:pt x="53" y="151"/>
                  <a:pt x="44" y="133"/>
                  <a:pt x="44" y="116"/>
                </a:cubicBezTo>
                <a:cubicBezTo>
                  <a:pt x="44" y="89"/>
                  <a:pt x="53" y="80"/>
                  <a:pt x="70" y="62"/>
                </a:cubicBezTo>
                <a:cubicBezTo>
                  <a:pt x="79" y="53"/>
                  <a:pt x="97" y="45"/>
                  <a:pt x="115" y="45"/>
                </a:cubicBezTo>
                <a:cubicBezTo>
                  <a:pt x="141" y="45"/>
                  <a:pt x="159" y="53"/>
                  <a:pt x="168" y="71"/>
                </a:cubicBezTo>
                <a:cubicBezTo>
                  <a:pt x="221" y="116"/>
                  <a:pt x="221" y="116"/>
                  <a:pt x="221" y="116"/>
                </a:cubicBezTo>
                <a:cubicBezTo>
                  <a:pt x="275" y="71"/>
                  <a:pt x="275" y="71"/>
                  <a:pt x="275" y="71"/>
                </a:cubicBezTo>
                <a:cubicBezTo>
                  <a:pt x="283" y="53"/>
                  <a:pt x="301" y="45"/>
                  <a:pt x="328" y="45"/>
                </a:cubicBezTo>
                <a:cubicBezTo>
                  <a:pt x="345" y="45"/>
                  <a:pt x="363" y="53"/>
                  <a:pt x="372" y="62"/>
                </a:cubicBezTo>
                <a:cubicBezTo>
                  <a:pt x="389" y="80"/>
                  <a:pt x="398" y="89"/>
                  <a:pt x="398" y="116"/>
                </a:cubicBezTo>
                <a:cubicBezTo>
                  <a:pt x="398" y="133"/>
                  <a:pt x="389" y="151"/>
                  <a:pt x="372" y="16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4" name="Shape 1154"/>
          <p:cNvSpPr/>
          <p:nvPr/>
        </p:nvSpPr>
        <p:spPr>
          <a:xfrm>
            <a:off x="1851025" y="4377532"/>
            <a:ext cx="275432" cy="270669"/>
          </a:xfrm>
          <a:custGeom>
            <a:avLst/>
            <a:gdLst/>
            <a:ahLst/>
            <a:cxnLst/>
            <a:rect l="0" t="0" r="0" b="0"/>
            <a:pathLst>
              <a:path w="462" h="452" extrusionOk="0">
                <a:moveTo>
                  <a:pt x="115" y="151"/>
                </a:moveTo>
                <a:lnTo>
                  <a:pt x="115" y="151"/>
                </a:lnTo>
                <a:lnTo>
                  <a:pt x="124" y="151"/>
                </a:lnTo>
                <a:cubicBezTo>
                  <a:pt x="142" y="132"/>
                  <a:pt x="160" y="115"/>
                  <a:pt x="186" y="97"/>
                </a:cubicBezTo>
                <a:lnTo>
                  <a:pt x="186" y="88"/>
                </a:lnTo>
                <a:cubicBezTo>
                  <a:pt x="186" y="79"/>
                  <a:pt x="186" y="79"/>
                  <a:pt x="186" y="70"/>
                </a:cubicBezTo>
                <a:cubicBezTo>
                  <a:pt x="160" y="53"/>
                  <a:pt x="133" y="44"/>
                  <a:pt x="107" y="26"/>
                </a:cubicBezTo>
                <a:cubicBezTo>
                  <a:pt x="89" y="44"/>
                  <a:pt x="62" y="62"/>
                  <a:pt x="44" y="88"/>
                </a:cubicBezTo>
                <a:cubicBezTo>
                  <a:pt x="62" y="115"/>
                  <a:pt x="71" y="132"/>
                  <a:pt x="89" y="151"/>
                </a:cubicBezTo>
                <a:cubicBezTo>
                  <a:pt x="98" y="151"/>
                  <a:pt x="107" y="151"/>
                  <a:pt x="115" y="151"/>
                </a:cubicBezTo>
                <a:close/>
                <a:moveTo>
                  <a:pt x="62" y="195"/>
                </a:moveTo>
                <a:lnTo>
                  <a:pt x="62" y="195"/>
                </a:lnTo>
                <a:cubicBezTo>
                  <a:pt x="62" y="186"/>
                  <a:pt x="62" y="186"/>
                  <a:pt x="71" y="177"/>
                </a:cubicBezTo>
                <a:cubicBezTo>
                  <a:pt x="54" y="160"/>
                  <a:pt x="35" y="141"/>
                  <a:pt x="26" y="124"/>
                </a:cubicBezTo>
                <a:cubicBezTo>
                  <a:pt x="9" y="151"/>
                  <a:pt x="0" y="186"/>
                  <a:pt x="0" y="221"/>
                </a:cubicBezTo>
                <a:cubicBezTo>
                  <a:pt x="0" y="266"/>
                  <a:pt x="9" y="310"/>
                  <a:pt x="35" y="336"/>
                </a:cubicBezTo>
                <a:cubicBezTo>
                  <a:pt x="44" y="301"/>
                  <a:pt x="54" y="257"/>
                  <a:pt x="71" y="221"/>
                </a:cubicBezTo>
                <a:cubicBezTo>
                  <a:pt x="71" y="221"/>
                  <a:pt x="62" y="204"/>
                  <a:pt x="62" y="195"/>
                </a:cubicBezTo>
                <a:close/>
                <a:moveTo>
                  <a:pt x="230" y="35"/>
                </a:moveTo>
                <a:lnTo>
                  <a:pt x="230" y="35"/>
                </a:lnTo>
                <a:cubicBezTo>
                  <a:pt x="239" y="35"/>
                  <a:pt x="257" y="44"/>
                  <a:pt x="266" y="53"/>
                </a:cubicBezTo>
                <a:cubicBezTo>
                  <a:pt x="292" y="35"/>
                  <a:pt x="319" y="35"/>
                  <a:pt x="346" y="26"/>
                </a:cubicBezTo>
                <a:cubicBezTo>
                  <a:pt x="310" y="8"/>
                  <a:pt x="275" y="0"/>
                  <a:pt x="230" y="0"/>
                </a:cubicBezTo>
                <a:cubicBezTo>
                  <a:pt x="204" y="0"/>
                  <a:pt x="177" y="0"/>
                  <a:pt x="151" y="8"/>
                </a:cubicBezTo>
                <a:cubicBezTo>
                  <a:pt x="168" y="17"/>
                  <a:pt x="186" y="35"/>
                  <a:pt x="204" y="44"/>
                </a:cubicBezTo>
                <a:cubicBezTo>
                  <a:pt x="213" y="44"/>
                  <a:pt x="221" y="35"/>
                  <a:pt x="230" y="35"/>
                </a:cubicBezTo>
                <a:close/>
                <a:moveTo>
                  <a:pt x="301" y="266"/>
                </a:moveTo>
                <a:lnTo>
                  <a:pt x="301" y="266"/>
                </a:lnTo>
                <a:cubicBezTo>
                  <a:pt x="310" y="257"/>
                  <a:pt x="310" y="257"/>
                  <a:pt x="319" y="248"/>
                </a:cubicBezTo>
                <a:cubicBezTo>
                  <a:pt x="301" y="204"/>
                  <a:pt x="275" y="168"/>
                  <a:pt x="248" y="132"/>
                </a:cubicBezTo>
                <a:cubicBezTo>
                  <a:pt x="248" y="132"/>
                  <a:pt x="239" y="132"/>
                  <a:pt x="230" y="132"/>
                </a:cubicBezTo>
                <a:cubicBezTo>
                  <a:pt x="221" y="132"/>
                  <a:pt x="213" y="132"/>
                  <a:pt x="204" y="124"/>
                </a:cubicBezTo>
                <a:cubicBezTo>
                  <a:pt x="186" y="141"/>
                  <a:pt x="168" y="151"/>
                  <a:pt x="151" y="168"/>
                </a:cubicBezTo>
                <a:cubicBezTo>
                  <a:pt x="160" y="177"/>
                  <a:pt x="160" y="186"/>
                  <a:pt x="160" y="195"/>
                </a:cubicBezTo>
                <a:cubicBezTo>
                  <a:pt x="160" y="204"/>
                  <a:pt x="160" y="204"/>
                  <a:pt x="160" y="213"/>
                </a:cubicBezTo>
                <a:cubicBezTo>
                  <a:pt x="204" y="239"/>
                  <a:pt x="248" y="257"/>
                  <a:pt x="301" y="266"/>
                </a:cubicBezTo>
                <a:close/>
                <a:moveTo>
                  <a:pt x="363" y="327"/>
                </a:moveTo>
                <a:lnTo>
                  <a:pt x="363" y="327"/>
                </a:lnTo>
                <a:cubicBezTo>
                  <a:pt x="363" y="336"/>
                  <a:pt x="363" y="354"/>
                  <a:pt x="363" y="363"/>
                </a:cubicBezTo>
                <a:cubicBezTo>
                  <a:pt x="363" y="372"/>
                  <a:pt x="363" y="389"/>
                  <a:pt x="363" y="407"/>
                </a:cubicBezTo>
                <a:cubicBezTo>
                  <a:pt x="399" y="380"/>
                  <a:pt x="434" y="336"/>
                  <a:pt x="443" y="292"/>
                </a:cubicBezTo>
                <a:cubicBezTo>
                  <a:pt x="426" y="301"/>
                  <a:pt x="408" y="301"/>
                  <a:pt x="390" y="301"/>
                </a:cubicBezTo>
                <a:cubicBezTo>
                  <a:pt x="390" y="319"/>
                  <a:pt x="381" y="327"/>
                  <a:pt x="363" y="327"/>
                </a:cubicBezTo>
                <a:close/>
                <a:moveTo>
                  <a:pt x="292" y="301"/>
                </a:moveTo>
                <a:lnTo>
                  <a:pt x="292" y="301"/>
                </a:lnTo>
                <a:cubicBezTo>
                  <a:pt x="239" y="292"/>
                  <a:pt x="186" y="266"/>
                  <a:pt x="142" y="239"/>
                </a:cubicBezTo>
                <a:cubicBezTo>
                  <a:pt x="133" y="239"/>
                  <a:pt x="124" y="248"/>
                  <a:pt x="115" y="248"/>
                </a:cubicBezTo>
                <a:cubicBezTo>
                  <a:pt x="107" y="248"/>
                  <a:pt x="107" y="248"/>
                  <a:pt x="107" y="239"/>
                </a:cubicBezTo>
                <a:cubicBezTo>
                  <a:pt x="79" y="283"/>
                  <a:pt x="71" y="327"/>
                  <a:pt x="62" y="380"/>
                </a:cubicBezTo>
                <a:cubicBezTo>
                  <a:pt x="89" y="398"/>
                  <a:pt x="115" y="425"/>
                  <a:pt x="142" y="434"/>
                </a:cubicBezTo>
                <a:cubicBezTo>
                  <a:pt x="177" y="380"/>
                  <a:pt x="230" y="327"/>
                  <a:pt x="292" y="301"/>
                </a:cubicBezTo>
                <a:close/>
                <a:moveTo>
                  <a:pt x="381" y="53"/>
                </a:moveTo>
                <a:lnTo>
                  <a:pt x="381" y="53"/>
                </a:lnTo>
                <a:cubicBezTo>
                  <a:pt x="346" y="62"/>
                  <a:pt x="310" y="70"/>
                  <a:pt x="275" y="79"/>
                </a:cubicBezTo>
                <a:lnTo>
                  <a:pt x="283" y="88"/>
                </a:lnTo>
                <a:cubicBezTo>
                  <a:pt x="283" y="97"/>
                  <a:pt x="275" y="97"/>
                  <a:pt x="275" y="106"/>
                </a:cubicBezTo>
                <a:cubicBezTo>
                  <a:pt x="310" y="141"/>
                  <a:pt x="328" y="186"/>
                  <a:pt x="346" y="239"/>
                </a:cubicBezTo>
                <a:cubicBezTo>
                  <a:pt x="363" y="239"/>
                  <a:pt x="381" y="248"/>
                  <a:pt x="390" y="266"/>
                </a:cubicBezTo>
                <a:cubicBezTo>
                  <a:pt x="417" y="266"/>
                  <a:pt x="434" y="266"/>
                  <a:pt x="452" y="257"/>
                </a:cubicBezTo>
                <a:cubicBezTo>
                  <a:pt x="461" y="248"/>
                  <a:pt x="461" y="230"/>
                  <a:pt x="461" y="221"/>
                </a:cubicBezTo>
                <a:cubicBezTo>
                  <a:pt x="461" y="160"/>
                  <a:pt x="426" y="97"/>
                  <a:pt x="381" y="53"/>
                </a:cubicBezTo>
                <a:close/>
                <a:moveTo>
                  <a:pt x="319" y="327"/>
                </a:moveTo>
                <a:lnTo>
                  <a:pt x="319" y="327"/>
                </a:lnTo>
                <a:cubicBezTo>
                  <a:pt x="257" y="354"/>
                  <a:pt x="213" y="389"/>
                  <a:pt x="177" y="443"/>
                </a:cubicBezTo>
                <a:cubicBezTo>
                  <a:pt x="195" y="451"/>
                  <a:pt x="213" y="451"/>
                  <a:pt x="230" y="451"/>
                </a:cubicBezTo>
                <a:cubicBezTo>
                  <a:pt x="266" y="451"/>
                  <a:pt x="292" y="443"/>
                  <a:pt x="328" y="434"/>
                </a:cubicBezTo>
                <a:cubicBezTo>
                  <a:pt x="328" y="407"/>
                  <a:pt x="337" y="380"/>
                  <a:pt x="337" y="363"/>
                </a:cubicBezTo>
                <a:cubicBezTo>
                  <a:pt x="337" y="354"/>
                  <a:pt x="337" y="345"/>
                  <a:pt x="328" y="336"/>
                </a:cubicBezTo>
                <a:cubicBezTo>
                  <a:pt x="328" y="327"/>
                  <a:pt x="319" y="327"/>
                  <a:pt x="319" y="32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5" name="Shape 1155"/>
          <p:cNvSpPr/>
          <p:nvPr/>
        </p:nvSpPr>
        <p:spPr>
          <a:xfrm>
            <a:off x="5992019" y="5012532"/>
            <a:ext cx="298450" cy="181769"/>
          </a:xfrm>
          <a:custGeom>
            <a:avLst/>
            <a:gdLst/>
            <a:ahLst/>
            <a:cxnLst/>
            <a:rect l="0" t="0" r="0" b="0"/>
            <a:pathLst>
              <a:path w="498" h="303" extrusionOk="0">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6" name="Shape 1156"/>
          <p:cNvSpPr/>
          <p:nvPr/>
        </p:nvSpPr>
        <p:spPr>
          <a:xfrm>
            <a:off x="7189788" y="3782219"/>
            <a:ext cx="277813" cy="273050"/>
          </a:xfrm>
          <a:custGeom>
            <a:avLst/>
            <a:gdLst/>
            <a:ahLst/>
            <a:cxnLst/>
            <a:rect l="0" t="0" r="0" b="0"/>
            <a:pathLst>
              <a:path w="462" h="453" extrusionOk="0">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7" name="Shape 1157"/>
          <p:cNvSpPr/>
          <p:nvPr/>
        </p:nvSpPr>
        <p:spPr>
          <a:xfrm>
            <a:off x="1840707" y="5029200"/>
            <a:ext cx="296069" cy="146050"/>
          </a:xfrm>
          <a:custGeom>
            <a:avLst/>
            <a:gdLst/>
            <a:ahLst/>
            <a:cxnLst/>
            <a:rect l="0" t="0" r="0" b="0"/>
            <a:pathLst>
              <a:path w="498" h="248" extrusionOk="0">
                <a:moveTo>
                  <a:pt x="444" y="0"/>
                </a:moveTo>
                <a:lnTo>
                  <a:pt x="444" y="0"/>
                </a:lnTo>
                <a:cubicBezTo>
                  <a:pt x="53" y="0"/>
                  <a:pt x="53" y="0"/>
                  <a:pt x="53" y="0"/>
                </a:cubicBezTo>
                <a:cubicBezTo>
                  <a:pt x="18" y="0"/>
                  <a:pt x="0" y="26"/>
                  <a:pt x="0" y="53"/>
                </a:cubicBezTo>
                <a:cubicBezTo>
                  <a:pt x="0" y="203"/>
                  <a:pt x="0" y="203"/>
                  <a:pt x="0" y="203"/>
                </a:cubicBezTo>
                <a:cubicBezTo>
                  <a:pt x="0" y="230"/>
                  <a:pt x="18" y="247"/>
                  <a:pt x="53" y="247"/>
                </a:cubicBezTo>
                <a:cubicBezTo>
                  <a:pt x="444" y="247"/>
                  <a:pt x="444" y="247"/>
                  <a:pt x="444" y="247"/>
                </a:cubicBezTo>
                <a:cubicBezTo>
                  <a:pt x="470" y="247"/>
                  <a:pt x="497" y="230"/>
                  <a:pt x="497" y="203"/>
                </a:cubicBezTo>
                <a:cubicBezTo>
                  <a:pt x="497" y="53"/>
                  <a:pt x="497" y="53"/>
                  <a:pt x="497" y="53"/>
                </a:cubicBezTo>
                <a:cubicBezTo>
                  <a:pt x="497" y="26"/>
                  <a:pt x="470" y="0"/>
                  <a:pt x="444" y="0"/>
                </a:cubicBezTo>
                <a:close/>
                <a:moveTo>
                  <a:pt x="444" y="203"/>
                </a:moveTo>
                <a:lnTo>
                  <a:pt x="444" y="203"/>
                </a:lnTo>
                <a:cubicBezTo>
                  <a:pt x="53" y="203"/>
                  <a:pt x="53" y="203"/>
                  <a:pt x="53" y="203"/>
                </a:cubicBezTo>
                <a:cubicBezTo>
                  <a:pt x="53" y="53"/>
                  <a:pt x="53" y="53"/>
                  <a:pt x="53" y="53"/>
                </a:cubicBezTo>
                <a:cubicBezTo>
                  <a:pt x="444" y="53"/>
                  <a:pt x="444" y="53"/>
                  <a:pt x="444" y="53"/>
                </a:cubicBezTo>
                <a:lnTo>
                  <a:pt x="444" y="203"/>
                </a:lnTo>
                <a:close/>
                <a:moveTo>
                  <a:pt x="426" y="79"/>
                </a:moveTo>
                <a:lnTo>
                  <a:pt x="426" y="79"/>
                </a:lnTo>
                <a:cubicBezTo>
                  <a:pt x="319" y="79"/>
                  <a:pt x="319" y="79"/>
                  <a:pt x="319" y="79"/>
                </a:cubicBezTo>
                <a:cubicBezTo>
                  <a:pt x="319" y="177"/>
                  <a:pt x="319" y="177"/>
                  <a:pt x="319" y="177"/>
                </a:cubicBezTo>
                <a:cubicBezTo>
                  <a:pt x="426" y="177"/>
                  <a:pt x="426" y="177"/>
                  <a:pt x="426" y="177"/>
                </a:cubicBezTo>
                <a:lnTo>
                  <a:pt x="426" y="79"/>
                </a:lnTo>
                <a:close/>
                <a:moveTo>
                  <a:pt x="178" y="79"/>
                </a:moveTo>
                <a:lnTo>
                  <a:pt x="178" y="79"/>
                </a:lnTo>
                <a:cubicBezTo>
                  <a:pt x="72" y="79"/>
                  <a:pt x="72" y="79"/>
                  <a:pt x="72" y="79"/>
                </a:cubicBezTo>
                <a:cubicBezTo>
                  <a:pt x="72" y="177"/>
                  <a:pt x="72" y="177"/>
                  <a:pt x="72" y="177"/>
                </a:cubicBezTo>
                <a:cubicBezTo>
                  <a:pt x="178" y="177"/>
                  <a:pt x="178" y="177"/>
                  <a:pt x="178" y="177"/>
                </a:cubicBezTo>
                <a:lnTo>
                  <a:pt x="178"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8" name="Shape 1158"/>
          <p:cNvSpPr/>
          <p:nvPr/>
        </p:nvSpPr>
        <p:spPr>
          <a:xfrm>
            <a:off x="2432844" y="5029200"/>
            <a:ext cx="298450" cy="146050"/>
          </a:xfrm>
          <a:custGeom>
            <a:avLst/>
            <a:gdLst/>
            <a:ahLst/>
            <a:cxnLst/>
            <a:rect l="0" t="0" r="0" b="0"/>
            <a:pathLst>
              <a:path w="497" h="248" extrusionOk="0">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69" y="247"/>
                  <a:pt x="496" y="230"/>
                  <a:pt x="496" y="203"/>
                </a:cubicBezTo>
                <a:cubicBezTo>
                  <a:pt x="496" y="53"/>
                  <a:pt x="496" y="53"/>
                  <a:pt x="496" y="53"/>
                </a:cubicBezTo>
                <a:cubicBezTo>
                  <a:pt x="496" y="26"/>
                  <a:pt x="469"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59" name="Shape 1159"/>
          <p:cNvSpPr/>
          <p:nvPr/>
        </p:nvSpPr>
        <p:spPr>
          <a:xfrm>
            <a:off x="3025775" y="5029200"/>
            <a:ext cx="298450" cy="146050"/>
          </a:xfrm>
          <a:custGeom>
            <a:avLst/>
            <a:gdLst/>
            <a:ahLst/>
            <a:cxnLst/>
            <a:rect l="0" t="0" r="0" b="0"/>
            <a:pathLst>
              <a:path w="497" h="248" extrusionOk="0">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70" y="247"/>
                  <a:pt x="496" y="230"/>
                  <a:pt x="496" y="203"/>
                </a:cubicBezTo>
                <a:cubicBezTo>
                  <a:pt x="496" y="53"/>
                  <a:pt x="496" y="53"/>
                  <a:pt x="496" y="53"/>
                </a:cubicBezTo>
                <a:cubicBezTo>
                  <a:pt x="496" y="26"/>
                  <a:pt x="470"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0" name="Shape 1160"/>
          <p:cNvSpPr/>
          <p:nvPr/>
        </p:nvSpPr>
        <p:spPr>
          <a:xfrm>
            <a:off x="3620294" y="5029200"/>
            <a:ext cx="298450" cy="146050"/>
          </a:xfrm>
          <a:custGeom>
            <a:avLst/>
            <a:gdLst/>
            <a:ahLst/>
            <a:cxnLst/>
            <a:rect l="0" t="0" r="0" b="0"/>
            <a:pathLst>
              <a:path w="497" h="248" extrusionOk="0">
                <a:moveTo>
                  <a:pt x="442" y="0"/>
                </a:moveTo>
                <a:lnTo>
                  <a:pt x="442" y="0"/>
                </a:lnTo>
                <a:cubicBezTo>
                  <a:pt x="53" y="0"/>
                  <a:pt x="53" y="0"/>
                  <a:pt x="53" y="0"/>
                </a:cubicBezTo>
                <a:cubicBezTo>
                  <a:pt x="17" y="0"/>
                  <a:pt x="0" y="26"/>
                  <a:pt x="0" y="53"/>
                </a:cubicBezTo>
                <a:cubicBezTo>
                  <a:pt x="0" y="203"/>
                  <a:pt x="0" y="203"/>
                  <a:pt x="0" y="203"/>
                </a:cubicBezTo>
                <a:cubicBezTo>
                  <a:pt x="0" y="230"/>
                  <a:pt x="17" y="247"/>
                  <a:pt x="53" y="247"/>
                </a:cubicBezTo>
                <a:cubicBezTo>
                  <a:pt x="442" y="247"/>
                  <a:pt x="442" y="247"/>
                  <a:pt x="442" y="247"/>
                </a:cubicBezTo>
                <a:cubicBezTo>
                  <a:pt x="470" y="247"/>
                  <a:pt x="496" y="230"/>
                  <a:pt x="496" y="203"/>
                </a:cubicBezTo>
                <a:cubicBezTo>
                  <a:pt x="496" y="53"/>
                  <a:pt x="496" y="53"/>
                  <a:pt x="496" y="53"/>
                </a:cubicBezTo>
                <a:cubicBezTo>
                  <a:pt x="496" y="26"/>
                  <a:pt x="470" y="0"/>
                  <a:pt x="442" y="0"/>
                </a:cubicBezTo>
                <a:close/>
                <a:moveTo>
                  <a:pt x="442" y="203"/>
                </a:moveTo>
                <a:lnTo>
                  <a:pt x="442" y="203"/>
                </a:lnTo>
                <a:cubicBezTo>
                  <a:pt x="53" y="203"/>
                  <a:pt x="53" y="203"/>
                  <a:pt x="53" y="203"/>
                </a:cubicBezTo>
                <a:cubicBezTo>
                  <a:pt x="53" y="53"/>
                  <a:pt x="53" y="53"/>
                  <a:pt x="53" y="53"/>
                </a:cubicBezTo>
                <a:cubicBezTo>
                  <a:pt x="442" y="53"/>
                  <a:pt x="442" y="53"/>
                  <a:pt x="442" y="53"/>
                </a:cubicBezTo>
                <a:lnTo>
                  <a:pt x="442" y="20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1" name="Shape 1161"/>
          <p:cNvSpPr/>
          <p:nvPr/>
        </p:nvSpPr>
        <p:spPr>
          <a:xfrm>
            <a:off x="5992019" y="1477169"/>
            <a:ext cx="298450" cy="135731"/>
          </a:xfrm>
          <a:custGeom>
            <a:avLst/>
            <a:gdLst/>
            <a:ahLst/>
            <a:cxnLst/>
            <a:rect l="0" t="0" r="0" b="0"/>
            <a:pathLst>
              <a:path w="498" h="223" extrusionOk="0">
                <a:moveTo>
                  <a:pt x="478" y="90"/>
                </a:moveTo>
                <a:lnTo>
                  <a:pt x="478" y="90"/>
                </a:lnTo>
                <a:cubicBezTo>
                  <a:pt x="470" y="72"/>
                  <a:pt x="425" y="27"/>
                  <a:pt x="399" y="9"/>
                </a:cubicBezTo>
                <a:cubicBezTo>
                  <a:pt x="399" y="0"/>
                  <a:pt x="390" y="0"/>
                  <a:pt x="372" y="0"/>
                </a:cubicBezTo>
                <a:cubicBezTo>
                  <a:pt x="364" y="0"/>
                  <a:pt x="249" y="0"/>
                  <a:pt x="249" y="0"/>
                </a:cubicBezTo>
                <a:cubicBezTo>
                  <a:pt x="249" y="0"/>
                  <a:pt x="133" y="0"/>
                  <a:pt x="124" y="0"/>
                </a:cubicBezTo>
                <a:cubicBezTo>
                  <a:pt x="106" y="0"/>
                  <a:pt x="98" y="0"/>
                  <a:pt x="98" y="9"/>
                </a:cubicBezTo>
                <a:cubicBezTo>
                  <a:pt x="71" y="27"/>
                  <a:pt x="27" y="72"/>
                  <a:pt x="18" y="90"/>
                </a:cubicBezTo>
                <a:cubicBezTo>
                  <a:pt x="0" y="98"/>
                  <a:pt x="0" y="107"/>
                  <a:pt x="0" y="125"/>
                </a:cubicBezTo>
                <a:cubicBezTo>
                  <a:pt x="18" y="196"/>
                  <a:pt x="18" y="196"/>
                  <a:pt x="18" y="196"/>
                </a:cubicBezTo>
                <a:cubicBezTo>
                  <a:pt x="18" y="213"/>
                  <a:pt x="36" y="222"/>
                  <a:pt x="45" y="222"/>
                </a:cubicBezTo>
                <a:cubicBezTo>
                  <a:pt x="452" y="222"/>
                  <a:pt x="452" y="222"/>
                  <a:pt x="452" y="222"/>
                </a:cubicBezTo>
                <a:cubicBezTo>
                  <a:pt x="461" y="222"/>
                  <a:pt x="478" y="213"/>
                  <a:pt x="478" y="196"/>
                </a:cubicBezTo>
                <a:cubicBezTo>
                  <a:pt x="497" y="125"/>
                  <a:pt x="497" y="125"/>
                  <a:pt x="497" y="125"/>
                </a:cubicBezTo>
                <a:cubicBezTo>
                  <a:pt x="497" y="107"/>
                  <a:pt x="497" y="98"/>
                  <a:pt x="478" y="90"/>
                </a:cubicBezTo>
                <a:close/>
                <a:moveTo>
                  <a:pt x="346" y="98"/>
                </a:moveTo>
                <a:lnTo>
                  <a:pt x="346" y="98"/>
                </a:lnTo>
                <a:lnTo>
                  <a:pt x="346" y="107"/>
                </a:lnTo>
                <a:cubicBezTo>
                  <a:pt x="319" y="151"/>
                  <a:pt x="319" y="151"/>
                  <a:pt x="319" y="151"/>
                </a:cubicBezTo>
                <a:cubicBezTo>
                  <a:pt x="178" y="151"/>
                  <a:pt x="178" y="151"/>
                  <a:pt x="178" y="151"/>
                </a:cubicBezTo>
                <a:cubicBezTo>
                  <a:pt x="151" y="107"/>
                  <a:pt x="151" y="107"/>
                  <a:pt x="151" y="107"/>
                </a:cubicBezTo>
                <a:lnTo>
                  <a:pt x="151" y="98"/>
                </a:lnTo>
                <a:cubicBezTo>
                  <a:pt x="62" y="98"/>
                  <a:pt x="62" y="98"/>
                  <a:pt x="62" y="98"/>
                </a:cubicBezTo>
                <a:cubicBezTo>
                  <a:pt x="106" y="45"/>
                  <a:pt x="106" y="45"/>
                  <a:pt x="106" y="45"/>
                </a:cubicBezTo>
                <a:cubicBezTo>
                  <a:pt x="390" y="45"/>
                  <a:pt x="390" y="45"/>
                  <a:pt x="390" y="45"/>
                </a:cubicBezTo>
                <a:cubicBezTo>
                  <a:pt x="434" y="98"/>
                  <a:pt x="434" y="98"/>
                  <a:pt x="434" y="98"/>
                </a:cubicBezTo>
                <a:lnTo>
                  <a:pt x="346" y="9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2" name="Shape 1162"/>
          <p:cNvSpPr/>
          <p:nvPr/>
        </p:nvSpPr>
        <p:spPr>
          <a:xfrm>
            <a:off x="6587332" y="4976019"/>
            <a:ext cx="297656" cy="260350"/>
          </a:xfrm>
          <a:custGeom>
            <a:avLst/>
            <a:gdLst/>
            <a:ahLst/>
            <a:cxnLst/>
            <a:rect l="0" t="0" r="0" b="0"/>
            <a:pathLst>
              <a:path w="497" h="435" extrusionOk="0">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3" name="Shape 1163"/>
          <p:cNvSpPr/>
          <p:nvPr/>
        </p:nvSpPr>
        <p:spPr>
          <a:xfrm>
            <a:off x="7773988" y="3788569"/>
            <a:ext cx="298450" cy="256381"/>
          </a:xfrm>
          <a:custGeom>
            <a:avLst/>
            <a:gdLst/>
            <a:ahLst/>
            <a:cxnLst/>
            <a:rect l="0" t="0" r="0" b="0"/>
            <a:pathLst>
              <a:path w="497" h="426" extrusionOk="0">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4" name="Shape 1164"/>
          <p:cNvSpPr/>
          <p:nvPr/>
        </p:nvSpPr>
        <p:spPr>
          <a:xfrm>
            <a:off x="3025775" y="4419600"/>
            <a:ext cx="298450" cy="181769"/>
          </a:xfrm>
          <a:custGeom>
            <a:avLst/>
            <a:gdLst/>
            <a:ahLst/>
            <a:cxnLst/>
            <a:rect l="0" t="0" r="0" b="0"/>
            <a:pathLst>
              <a:path w="497" h="303" extrusionOk="0">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5" name="Shape 1165"/>
          <p:cNvSpPr/>
          <p:nvPr/>
        </p:nvSpPr>
        <p:spPr>
          <a:xfrm>
            <a:off x="5992019" y="3820319"/>
            <a:ext cx="298450" cy="192881"/>
          </a:xfrm>
          <a:custGeom>
            <a:avLst/>
            <a:gdLst/>
            <a:ahLst/>
            <a:cxnLst/>
            <a:rect l="0" t="0" r="0" b="0"/>
            <a:pathLst>
              <a:path w="498" h="320" extrusionOk="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6" name="Shape 1166"/>
          <p:cNvSpPr/>
          <p:nvPr/>
        </p:nvSpPr>
        <p:spPr>
          <a:xfrm>
            <a:off x="8366919" y="3210719"/>
            <a:ext cx="297656" cy="228600"/>
          </a:xfrm>
          <a:custGeom>
            <a:avLst/>
            <a:gdLst/>
            <a:ahLst/>
            <a:cxnLst/>
            <a:rect l="0" t="0" r="0" b="0"/>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7" name="Shape 1167"/>
          <p:cNvSpPr/>
          <p:nvPr/>
        </p:nvSpPr>
        <p:spPr>
          <a:xfrm>
            <a:off x="1840707" y="3190082"/>
            <a:ext cx="296069" cy="266700"/>
          </a:xfrm>
          <a:custGeom>
            <a:avLst/>
            <a:gdLst/>
            <a:ahLst/>
            <a:cxnLst/>
            <a:rect l="0" t="0" r="0" b="0"/>
            <a:pathLst>
              <a:path w="498" h="445" extrusionOk="0">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8" name="Shape 1168"/>
          <p:cNvSpPr/>
          <p:nvPr/>
        </p:nvSpPr>
        <p:spPr>
          <a:xfrm>
            <a:off x="7211219" y="3178969"/>
            <a:ext cx="230981" cy="292100"/>
          </a:xfrm>
          <a:custGeom>
            <a:avLst/>
            <a:gdLst/>
            <a:ahLst/>
            <a:cxnLst/>
            <a:rect l="0" t="0" r="0" b="0"/>
            <a:pathLst>
              <a:path w="383" h="488" extrusionOk="0">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69" name="Shape 1169"/>
          <p:cNvSpPr/>
          <p:nvPr/>
        </p:nvSpPr>
        <p:spPr>
          <a:xfrm>
            <a:off x="653257" y="4409282"/>
            <a:ext cx="298450" cy="198438"/>
          </a:xfrm>
          <a:custGeom>
            <a:avLst/>
            <a:gdLst/>
            <a:ahLst/>
            <a:cxnLst/>
            <a:rect l="0" t="0" r="0" b="0"/>
            <a:pathLst>
              <a:path w="497" h="337" extrusionOk="0">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0" name="Shape 1170"/>
          <p:cNvSpPr/>
          <p:nvPr/>
        </p:nvSpPr>
        <p:spPr>
          <a:xfrm>
            <a:off x="1246188" y="4398169"/>
            <a:ext cx="302419" cy="228600"/>
          </a:xfrm>
          <a:custGeom>
            <a:avLst/>
            <a:gdLst/>
            <a:ahLst/>
            <a:cxnLst/>
            <a:rect l="0" t="0" r="0" b="0"/>
            <a:pathLst>
              <a:path w="506" h="382" extrusionOk="0">
                <a:moveTo>
                  <a:pt x="488" y="213"/>
                </a:moveTo>
                <a:lnTo>
                  <a:pt x="488" y="213"/>
                </a:lnTo>
                <a:cubicBezTo>
                  <a:pt x="470" y="169"/>
                  <a:pt x="434" y="142"/>
                  <a:pt x="372" y="142"/>
                </a:cubicBezTo>
                <a:cubicBezTo>
                  <a:pt x="372" y="142"/>
                  <a:pt x="372" y="142"/>
                  <a:pt x="363" y="142"/>
                </a:cubicBezTo>
                <a:cubicBezTo>
                  <a:pt x="363" y="89"/>
                  <a:pt x="363" y="89"/>
                  <a:pt x="363" y="89"/>
                </a:cubicBezTo>
                <a:lnTo>
                  <a:pt x="451" y="80"/>
                </a:lnTo>
                <a:cubicBezTo>
                  <a:pt x="461" y="80"/>
                  <a:pt x="461" y="71"/>
                  <a:pt x="461" y="71"/>
                </a:cubicBezTo>
                <a:cubicBezTo>
                  <a:pt x="461" y="71"/>
                  <a:pt x="451" y="53"/>
                  <a:pt x="451" y="44"/>
                </a:cubicBezTo>
                <a:cubicBezTo>
                  <a:pt x="451" y="44"/>
                  <a:pt x="451" y="44"/>
                  <a:pt x="443" y="44"/>
                </a:cubicBezTo>
                <a:lnTo>
                  <a:pt x="363" y="53"/>
                </a:lnTo>
                <a:cubicBezTo>
                  <a:pt x="363" y="53"/>
                  <a:pt x="363" y="9"/>
                  <a:pt x="363" y="0"/>
                </a:cubicBezTo>
                <a:lnTo>
                  <a:pt x="363" y="0"/>
                </a:lnTo>
                <a:cubicBezTo>
                  <a:pt x="354" y="0"/>
                  <a:pt x="336" y="0"/>
                  <a:pt x="336" y="0"/>
                </a:cubicBezTo>
                <a:lnTo>
                  <a:pt x="328" y="0"/>
                </a:lnTo>
                <a:cubicBezTo>
                  <a:pt x="328" y="9"/>
                  <a:pt x="336" y="62"/>
                  <a:pt x="336" y="62"/>
                </a:cubicBezTo>
                <a:lnTo>
                  <a:pt x="257" y="71"/>
                </a:lnTo>
                <a:lnTo>
                  <a:pt x="248" y="80"/>
                </a:lnTo>
                <a:lnTo>
                  <a:pt x="257" y="106"/>
                </a:lnTo>
                <a:lnTo>
                  <a:pt x="257" y="106"/>
                </a:lnTo>
                <a:cubicBezTo>
                  <a:pt x="266" y="106"/>
                  <a:pt x="336" y="97"/>
                  <a:pt x="336" y="97"/>
                </a:cubicBezTo>
                <a:cubicBezTo>
                  <a:pt x="336" y="151"/>
                  <a:pt x="336" y="151"/>
                  <a:pt x="336" y="151"/>
                </a:cubicBezTo>
                <a:cubicBezTo>
                  <a:pt x="310" y="151"/>
                  <a:pt x="292" y="169"/>
                  <a:pt x="275" y="178"/>
                </a:cubicBezTo>
                <a:cubicBezTo>
                  <a:pt x="257" y="204"/>
                  <a:pt x="248" y="231"/>
                  <a:pt x="248" y="257"/>
                </a:cubicBezTo>
                <a:cubicBezTo>
                  <a:pt x="248" y="292"/>
                  <a:pt x="275" y="319"/>
                  <a:pt x="310" y="319"/>
                </a:cubicBezTo>
                <a:cubicBezTo>
                  <a:pt x="381" y="328"/>
                  <a:pt x="434" y="248"/>
                  <a:pt x="451" y="204"/>
                </a:cubicBezTo>
                <a:cubicBezTo>
                  <a:pt x="479" y="239"/>
                  <a:pt x="451" y="310"/>
                  <a:pt x="398" y="354"/>
                </a:cubicBezTo>
                <a:lnTo>
                  <a:pt x="398" y="354"/>
                </a:lnTo>
                <a:lnTo>
                  <a:pt x="407" y="372"/>
                </a:lnTo>
                <a:cubicBezTo>
                  <a:pt x="416" y="381"/>
                  <a:pt x="416" y="381"/>
                  <a:pt x="416" y="372"/>
                </a:cubicBezTo>
                <a:cubicBezTo>
                  <a:pt x="479" y="337"/>
                  <a:pt x="505" y="266"/>
                  <a:pt x="488" y="213"/>
                </a:cubicBezTo>
                <a:close/>
                <a:moveTo>
                  <a:pt x="310" y="292"/>
                </a:moveTo>
                <a:lnTo>
                  <a:pt x="310" y="292"/>
                </a:lnTo>
                <a:cubicBezTo>
                  <a:pt x="283" y="284"/>
                  <a:pt x="283" y="266"/>
                  <a:pt x="283" y="257"/>
                </a:cubicBezTo>
                <a:cubicBezTo>
                  <a:pt x="283" y="231"/>
                  <a:pt x="292" y="213"/>
                  <a:pt x="301" y="204"/>
                </a:cubicBezTo>
                <a:cubicBezTo>
                  <a:pt x="310" y="195"/>
                  <a:pt x="319" y="186"/>
                  <a:pt x="336" y="178"/>
                </a:cubicBezTo>
                <a:cubicBezTo>
                  <a:pt x="336" y="284"/>
                  <a:pt x="336" y="284"/>
                  <a:pt x="336" y="284"/>
                </a:cubicBezTo>
                <a:cubicBezTo>
                  <a:pt x="328" y="292"/>
                  <a:pt x="319" y="292"/>
                  <a:pt x="310" y="292"/>
                </a:cubicBezTo>
                <a:close/>
                <a:moveTo>
                  <a:pt x="363" y="275"/>
                </a:moveTo>
                <a:lnTo>
                  <a:pt x="363" y="275"/>
                </a:lnTo>
                <a:cubicBezTo>
                  <a:pt x="363" y="178"/>
                  <a:pt x="363" y="178"/>
                  <a:pt x="363" y="178"/>
                </a:cubicBezTo>
                <a:cubicBezTo>
                  <a:pt x="372" y="178"/>
                  <a:pt x="372" y="178"/>
                  <a:pt x="372" y="178"/>
                </a:cubicBezTo>
                <a:cubicBezTo>
                  <a:pt x="389" y="178"/>
                  <a:pt x="407" y="178"/>
                  <a:pt x="416" y="186"/>
                </a:cubicBezTo>
                <a:cubicBezTo>
                  <a:pt x="434" y="186"/>
                  <a:pt x="398" y="248"/>
                  <a:pt x="363" y="275"/>
                </a:cubicBezTo>
                <a:close/>
                <a:moveTo>
                  <a:pt x="142" y="89"/>
                </a:moveTo>
                <a:lnTo>
                  <a:pt x="142" y="89"/>
                </a:lnTo>
                <a:cubicBezTo>
                  <a:pt x="142" y="80"/>
                  <a:pt x="142" y="80"/>
                  <a:pt x="142" y="80"/>
                </a:cubicBezTo>
                <a:cubicBezTo>
                  <a:pt x="88" y="80"/>
                  <a:pt x="88" y="80"/>
                  <a:pt x="88" y="80"/>
                </a:cubicBezTo>
                <a:cubicBezTo>
                  <a:pt x="88" y="80"/>
                  <a:pt x="88" y="80"/>
                  <a:pt x="88" y="89"/>
                </a:cubicBezTo>
                <a:cubicBezTo>
                  <a:pt x="79" y="116"/>
                  <a:pt x="0" y="354"/>
                  <a:pt x="0" y="363"/>
                </a:cubicBezTo>
                <a:lnTo>
                  <a:pt x="0" y="363"/>
                </a:lnTo>
                <a:cubicBezTo>
                  <a:pt x="44" y="363"/>
                  <a:pt x="44" y="363"/>
                  <a:pt x="44" y="363"/>
                </a:cubicBezTo>
                <a:lnTo>
                  <a:pt x="44" y="363"/>
                </a:lnTo>
                <a:cubicBezTo>
                  <a:pt x="44" y="354"/>
                  <a:pt x="71" y="275"/>
                  <a:pt x="71" y="275"/>
                </a:cubicBezTo>
                <a:cubicBezTo>
                  <a:pt x="160" y="275"/>
                  <a:pt x="160" y="275"/>
                  <a:pt x="160" y="275"/>
                </a:cubicBezTo>
                <a:cubicBezTo>
                  <a:pt x="160" y="275"/>
                  <a:pt x="186" y="354"/>
                  <a:pt x="186" y="363"/>
                </a:cubicBezTo>
                <a:lnTo>
                  <a:pt x="186" y="363"/>
                </a:lnTo>
                <a:cubicBezTo>
                  <a:pt x="230" y="363"/>
                  <a:pt x="230" y="363"/>
                  <a:pt x="230" y="363"/>
                </a:cubicBezTo>
                <a:lnTo>
                  <a:pt x="230" y="363"/>
                </a:lnTo>
                <a:cubicBezTo>
                  <a:pt x="230" y="354"/>
                  <a:pt x="151" y="116"/>
                  <a:pt x="142" y="89"/>
                </a:cubicBezTo>
                <a:close/>
                <a:moveTo>
                  <a:pt x="79" y="239"/>
                </a:moveTo>
                <a:lnTo>
                  <a:pt x="79" y="239"/>
                </a:lnTo>
                <a:cubicBezTo>
                  <a:pt x="116" y="116"/>
                  <a:pt x="116" y="116"/>
                  <a:pt x="116" y="116"/>
                </a:cubicBezTo>
                <a:cubicBezTo>
                  <a:pt x="151" y="239"/>
                  <a:pt x="151" y="239"/>
                  <a:pt x="151" y="239"/>
                </a:cubicBezTo>
                <a:lnTo>
                  <a:pt x="79" y="23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1" name="Shape 1171"/>
          <p:cNvSpPr/>
          <p:nvPr/>
        </p:nvSpPr>
        <p:spPr>
          <a:xfrm>
            <a:off x="4849813" y="1394619"/>
            <a:ext cx="213519" cy="303213"/>
          </a:xfrm>
          <a:custGeom>
            <a:avLst/>
            <a:gdLst/>
            <a:ahLst/>
            <a:cxnLst/>
            <a:rect l="0" t="0" r="0" b="0"/>
            <a:pathLst>
              <a:path w="355" h="506" extrusionOk="0">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2" name="Shape 1172"/>
          <p:cNvSpPr/>
          <p:nvPr/>
        </p:nvSpPr>
        <p:spPr>
          <a:xfrm>
            <a:off x="7179469" y="5039519"/>
            <a:ext cx="298450" cy="131763"/>
          </a:xfrm>
          <a:custGeom>
            <a:avLst/>
            <a:gdLst/>
            <a:ahLst/>
            <a:cxnLst/>
            <a:rect l="0" t="0" r="0" b="0"/>
            <a:pathLst>
              <a:path w="497" h="222" extrusionOk="0">
                <a:moveTo>
                  <a:pt x="399" y="0"/>
                </a:moveTo>
                <a:lnTo>
                  <a:pt x="399" y="0"/>
                </a:lnTo>
                <a:cubicBezTo>
                  <a:pt x="345" y="0"/>
                  <a:pt x="284" y="26"/>
                  <a:pt x="248" y="70"/>
                </a:cubicBezTo>
                <a:cubicBezTo>
                  <a:pt x="213" y="26"/>
                  <a:pt x="151" y="0"/>
                  <a:pt x="97" y="0"/>
                </a:cubicBezTo>
                <a:cubicBezTo>
                  <a:pt x="53" y="0"/>
                  <a:pt x="0" y="26"/>
                  <a:pt x="0" y="106"/>
                </a:cubicBezTo>
                <a:cubicBezTo>
                  <a:pt x="0" y="185"/>
                  <a:pt x="53" y="221"/>
                  <a:pt x="97" y="221"/>
                </a:cubicBezTo>
                <a:lnTo>
                  <a:pt x="97" y="221"/>
                </a:lnTo>
                <a:cubicBezTo>
                  <a:pt x="151" y="221"/>
                  <a:pt x="213" y="185"/>
                  <a:pt x="248" y="141"/>
                </a:cubicBezTo>
                <a:cubicBezTo>
                  <a:pt x="284" y="185"/>
                  <a:pt x="345" y="221"/>
                  <a:pt x="399" y="221"/>
                </a:cubicBezTo>
                <a:cubicBezTo>
                  <a:pt x="443" y="221"/>
                  <a:pt x="496" y="185"/>
                  <a:pt x="496" y="106"/>
                </a:cubicBezTo>
                <a:cubicBezTo>
                  <a:pt x="496" y="26"/>
                  <a:pt x="443" y="0"/>
                  <a:pt x="399" y="0"/>
                </a:cubicBezTo>
                <a:close/>
                <a:moveTo>
                  <a:pt x="97" y="176"/>
                </a:moveTo>
                <a:lnTo>
                  <a:pt x="97" y="176"/>
                </a:lnTo>
                <a:cubicBezTo>
                  <a:pt x="62" y="176"/>
                  <a:pt x="44" y="150"/>
                  <a:pt x="44" y="106"/>
                </a:cubicBezTo>
                <a:cubicBezTo>
                  <a:pt x="44" y="61"/>
                  <a:pt x="62" y="44"/>
                  <a:pt x="97" y="44"/>
                </a:cubicBezTo>
                <a:cubicBezTo>
                  <a:pt x="142" y="44"/>
                  <a:pt x="195" y="70"/>
                  <a:pt x="222" y="106"/>
                </a:cubicBezTo>
                <a:cubicBezTo>
                  <a:pt x="195" y="150"/>
                  <a:pt x="142" y="176"/>
                  <a:pt x="97" y="176"/>
                </a:cubicBezTo>
                <a:close/>
                <a:moveTo>
                  <a:pt x="399" y="176"/>
                </a:moveTo>
                <a:lnTo>
                  <a:pt x="399" y="176"/>
                </a:lnTo>
                <a:cubicBezTo>
                  <a:pt x="354" y="176"/>
                  <a:pt x="301" y="150"/>
                  <a:pt x="275" y="106"/>
                </a:cubicBezTo>
                <a:cubicBezTo>
                  <a:pt x="301" y="70"/>
                  <a:pt x="354" y="44"/>
                  <a:pt x="399" y="44"/>
                </a:cubicBezTo>
                <a:cubicBezTo>
                  <a:pt x="435" y="44"/>
                  <a:pt x="452" y="61"/>
                  <a:pt x="452" y="106"/>
                </a:cubicBezTo>
                <a:cubicBezTo>
                  <a:pt x="452" y="150"/>
                  <a:pt x="435" y="176"/>
                  <a:pt x="399" y="17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3" name="Shape 1173"/>
          <p:cNvSpPr/>
          <p:nvPr/>
        </p:nvSpPr>
        <p:spPr>
          <a:xfrm>
            <a:off x="5399882" y="4955382"/>
            <a:ext cx="298450" cy="296069"/>
          </a:xfrm>
          <a:custGeom>
            <a:avLst/>
            <a:gdLst/>
            <a:ahLst/>
            <a:cxnLst/>
            <a:rect l="0" t="0" r="0" b="0"/>
            <a:pathLst>
              <a:path w="497" h="498" extrusionOk="0">
                <a:moveTo>
                  <a:pt x="469" y="231"/>
                </a:moveTo>
                <a:lnTo>
                  <a:pt x="469" y="231"/>
                </a:lnTo>
                <a:cubicBezTo>
                  <a:pt x="469" y="231"/>
                  <a:pt x="452" y="231"/>
                  <a:pt x="443" y="231"/>
                </a:cubicBezTo>
                <a:cubicBezTo>
                  <a:pt x="434" y="231"/>
                  <a:pt x="425" y="240"/>
                  <a:pt x="425" y="249"/>
                </a:cubicBezTo>
                <a:cubicBezTo>
                  <a:pt x="425" y="266"/>
                  <a:pt x="434" y="275"/>
                  <a:pt x="443" y="275"/>
                </a:cubicBezTo>
                <a:cubicBezTo>
                  <a:pt x="452" y="275"/>
                  <a:pt x="469" y="275"/>
                  <a:pt x="469" y="275"/>
                </a:cubicBezTo>
                <a:cubicBezTo>
                  <a:pt x="487" y="275"/>
                  <a:pt x="496" y="266"/>
                  <a:pt x="496" y="249"/>
                </a:cubicBezTo>
                <a:cubicBezTo>
                  <a:pt x="496" y="240"/>
                  <a:pt x="487" y="231"/>
                  <a:pt x="469" y="231"/>
                </a:cubicBezTo>
                <a:close/>
                <a:moveTo>
                  <a:pt x="248" y="116"/>
                </a:moveTo>
                <a:lnTo>
                  <a:pt x="248" y="116"/>
                </a:lnTo>
                <a:cubicBezTo>
                  <a:pt x="168" y="116"/>
                  <a:pt x="115" y="178"/>
                  <a:pt x="115" y="249"/>
                </a:cubicBezTo>
                <a:cubicBezTo>
                  <a:pt x="115" y="328"/>
                  <a:pt x="168" y="391"/>
                  <a:pt x="248" y="391"/>
                </a:cubicBezTo>
                <a:cubicBezTo>
                  <a:pt x="328" y="391"/>
                  <a:pt x="381" y="328"/>
                  <a:pt x="381" y="249"/>
                </a:cubicBezTo>
                <a:cubicBezTo>
                  <a:pt x="381" y="178"/>
                  <a:pt x="328" y="116"/>
                  <a:pt x="248" y="116"/>
                </a:cubicBezTo>
                <a:close/>
                <a:moveTo>
                  <a:pt x="248" y="346"/>
                </a:moveTo>
                <a:lnTo>
                  <a:pt x="248" y="346"/>
                </a:lnTo>
                <a:cubicBezTo>
                  <a:pt x="195" y="346"/>
                  <a:pt x="150" y="302"/>
                  <a:pt x="150" y="249"/>
                </a:cubicBezTo>
                <a:cubicBezTo>
                  <a:pt x="150" y="196"/>
                  <a:pt x="195" y="151"/>
                  <a:pt x="248" y="151"/>
                </a:cubicBezTo>
                <a:lnTo>
                  <a:pt x="248" y="346"/>
                </a:lnTo>
                <a:close/>
                <a:moveTo>
                  <a:pt x="71" y="249"/>
                </a:moveTo>
                <a:lnTo>
                  <a:pt x="71" y="249"/>
                </a:lnTo>
                <a:cubicBezTo>
                  <a:pt x="71" y="240"/>
                  <a:pt x="62" y="231"/>
                  <a:pt x="53" y="231"/>
                </a:cubicBezTo>
                <a:cubicBezTo>
                  <a:pt x="44" y="231"/>
                  <a:pt x="27" y="231"/>
                  <a:pt x="27" y="231"/>
                </a:cubicBezTo>
                <a:cubicBezTo>
                  <a:pt x="9" y="231"/>
                  <a:pt x="0" y="240"/>
                  <a:pt x="0" y="249"/>
                </a:cubicBezTo>
                <a:cubicBezTo>
                  <a:pt x="0" y="266"/>
                  <a:pt x="9" y="275"/>
                  <a:pt x="27" y="275"/>
                </a:cubicBezTo>
                <a:cubicBezTo>
                  <a:pt x="27" y="275"/>
                  <a:pt x="44" y="275"/>
                  <a:pt x="53" y="275"/>
                </a:cubicBezTo>
                <a:cubicBezTo>
                  <a:pt x="62" y="275"/>
                  <a:pt x="71" y="266"/>
                  <a:pt x="71" y="249"/>
                </a:cubicBezTo>
                <a:close/>
                <a:moveTo>
                  <a:pt x="248" y="80"/>
                </a:moveTo>
                <a:lnTo>
                  <a:pt x="248" y="80"/>
                </a:lnTo>
                <a:cubicBezTo>
                  <a:pt x="256" y="80"/>
                  <a:pt x="265" y="62"/>
                  <a:pt x="265" y="53"/>
                </a:cubicBezTo>
                <a:cubicBezTo>
                  <a:pt x="265" y="45"/>
                  <a:pt x="265" y="36"/>
                  <a:pt x="265" y="27"/>
                </a:cubicBezTo>
                <a:cubicBezTo>
                  <a:pt x="265" y="18"/>
                  <a:pt x="256" y="0"/>
                  <a:pt x="248" y="0"/>
                </a:cubicBezTo>
                <a:cubicBezTo>
                  <a:pt x="239" y="0"/>
                  <a:pt x="230" y="18"/>
                  <a:pt x="230" y="27"/>
                </a:cubicBezTo>
                <a:cubicBezTo>
                  <a:pt x="230" y="36"/>
                  <a:pt x="230" y="45"/>
                  <a:pt x="230" y="53"/>
                </a:cubicBezTo>
                <a:cubicBezTo>
                  <a:pt x="230" y="62"/>
                  <a:pt x="239" y="80"/>
                  <a:pt x="248" y="80"/>
                </a:cubicBezTo>
                <a:close/>
                <a:moveTo>
                  <a:pt x="248" y="426"/>
                </a:moveTo>
                <a:lnTo>
                  <a:pt x="248" y="426"/>
                </a:lnTo>
                <a:cubicBezTo>
                  <a:pt x="239" y="426"/>
                  <a:pt x="230" y="435"/>
                  <a:pt x="230" y="453"/>
                </a:cubicBezTo>
                <a:lnTo>
                  <a:pt x="230" y="470"/>
                </a:lnTo>
                <a:cubicBezTo>
                  <a:pt x="230" y="488"/>
                  <a:pt x="239" y="497"/>
                  <a:pt x="248" y="497"/>
                </a:cubicBezTo>
                <a:cubicBezTo>
                  <a:pt x="256" y="497"/>
                  <a:pt x="265" y="488"/>
                  <a:pt x="265" y="470"/>
                </a:cubicBezTo>
                <a:lnTo>
                  <a:pt x="265" y="453"/>
                </a:lnTo>
                <a:cubicBezTo>
                  <a:pt x="265" y="435"/>
                  <a:pt x="256" y="426"/>
                  <a:pt x="248" y="426"/>
                </a:cubicBezTo>
                <a:close/>
                <a:moveTo>
                  <a:pt x="434" y="98"/>
                </a:moveTo>
                <a:lnTo>
                  <a:pt x="434" y="98"/>
                </a:lnTo>
                <a:cubicBezTo>
                  <a:pt x="443" y="89"/>
                  <a:pt x="443" y="72"/>
                  <a:pt x="434" y="62"/>
                </a:cubicBezTo>
                <a:cubicBezTo>
                  <a:pt x="425" y="53"/>
                  <a:pt x="416" y="62"/>
                  <a:pt x="399" y="72"/>
                </a:cubicBezTo>
                <a:cubicBezTo>
                  <a:pt x="399" y="72"/>
                  <a:pt x="390" y="80"/>
                  <a:pt x="381" y="89"/>
                </a:cubicBezTo>
                <a:cubicBezTo>
                  <a:pt x="372" y="98"/>
                  <a:pt x="372" y="107"/>
                  <a:pt x="381" y="116"/>
                </a:cubicBezTo>
                <a:cubicBezTo>
                  <a:pt x="390" y="125"/>
                  <a:pt x="408" y="125"/>
                  <a:pt x="416" y="116"/>
                </a:cubicBezTo>
                <a:cubicBezTo>
                  <a:pt x="416" y="107"/>
                  <a:pt x="425" y="98"/>
                  <a:pt x="434" y="98"/>
                </a:cubicBezTo>
                <a:close/>
                <a:moveTo>
                  <a:pt x="80" y="391"/>
                </a:moveTo>
                <a:lnTo>
                  <a:pt x="80" y="391"/>
                </a:lnTo>
                <a:cubicBezTo>
                  <a:pt x="80" y="391"/>
                  <a:pt x="71" y="400"/>
                  <a:pt x="62" y="408"/>
                </a:cubicBezTo>
                <a:cubicBezTo>
                  <a:pt x="53" y="417"/>
                  <a:pt x="53" y="426"/>
                  <a:pt x="62" y="435"/>
                </a:cubicBezTo>
                <a:cubicBezTo>
                  <a:pt x="71" y="444"/>
                  <a:pt x="80" y="444"/>
                  <a:pt x="97" y="435"/>
                </a:cubicBezTo>
                <a:lnTo>
                  <a:pt x="106" y="417"/>
                </a:lnTo>
                <a:cubicBezTo>
                  <a:pt x="124" y="408"/>
                  <a:pt x="124" y="391"/>
                  <a:pt x="115" y="381"/>
                </a:cubicBezTo>
                <a:cubicBezTo>
                  <a:pt x="106" y="381"/>
                  <a:pt x="89" y="381"/>
                  <a:pt x="80" y="391"/>
                </a:cubicBezTo>
                <a:close/>
                <a:moveTo>
                  <a:pt x="97" y="72"/>
                </a:moveTo>
                <a:lnTo>
                  <a:pt x="97" y="72"/>
                </a:lnTo>
                <a:cubicBezTo>
                  <a:pt x="80" y="62"/>
                  <a:pt x="71" y="53"/>
                  <a:pt x="62" y="62"/>
                </a:cubicBezTo>
                <a:cubicBezTo>
                  <a:pt x="53" y="72"/>
                  <a:pt x="53" y="89"/>
                  <a:pt x="62" y="98"/>
                </a:cubicBezTo>
                <a:cubicBezTo>
                  <a:pt x="71" y="98"/>
                  <a:pt x="80" y="107"/>
                  <a:pt x="80" y="116"/>
                </a:cubicBezTo>
                <a:cubicBezTo>
                  <a:pt x="89" y="125"/>
                  <a:pt x="106" y="125"/>
                  <a:pt x="115" y="116"/>
                </a:cubicBezTo>
                <a:cubicBezTo>
                  <a:pt x="124" y="107"/>
                  <a:pt x="124" y="98"/>
                  <a:pt x="106" y="89"/>
                </a:cubicBezTo>
                <a:cubicBezTo>
                  <a:pt x="106" y="80"/>
                  <a:pt x="97" y="72"/>
                  <a:pt x="97" y="72"/>
                </a:cubicBezTo>
                <a:close/>
                <a:moveTo>
                  <a:pt x="381" y="417"/>
                </a:moveTo>
                <a:lnTo>
                  <a:pt x="381" y="417"/>
                </a:lnTo>
                <a:cubicBezTo>
                  <a:pt x="390" y="417"/>
                  <a:pt x="399" y="435"/>
                  <a:pt x="399" y="435"/>
                </a:cubicBezTo>
                <a:cubicBezTo>
                  <a:pt x="416" y="444"/>
                  <a:pt x="425" y="444"/>
                  <a:pt x="434" y="435"/>
                </a:cubicBezTo>
                <a:cubicBezTo>
                  <a:pt x="443" y="426"/>
                  <a:pt x="443" y="417"/>
                  <a:pt x="434" y="408"/>
                </a:cubicBezTo>
                <a:cubicBezTo>
                  <a:pt x="425" y="400"/>
                  <a:pt x="416" y="391"/>
                  <a:pt x="416" y="391"/>
                </a:cubicBezTo>
                <a:cubicBezTo>
                  <a:pt x="408" y="381"/>
                  <a:pt x="390" y="381"/>
                  <a:pt x="381" y="381"/>
                </a:cubicBezTo>
                <a:cubicBezTo>
                  <a:pt x="372" y="391"/>
                  <a:pt x="372" y="408"/>
                  <a:pt x="381" y="41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4" name="Shape 1174"/>
          <p:cNvSpPr/>
          <p:nvPr/>
        </p:nvSpPr>
        <p:spPr>
          <a:xfrm>
            <a:off x="8366919" y="5001419"/>
            <a:ext cx="297656" cy="207963"/>
          </a:xfrm>
          <a:custGeom>
            <a:avLst/>
            <a:gdLst/>
            <a:ahLst/>
            <a:cxnLst/>
            <a:rect l="0" t="0" r="0" b="0"/>
            <a:pathLst>
              <a:path w="497" h="347" extrusionOk="0">
                <a:moveTo>
                  <a:pt x="443" y="0"/>
                </a:moveTo>
                <a:lnTo>
                  <a:pt x="443" y="0"/>
                </a:lnTo>
                <a:cubicBezTo>
                  <a:pt x="53" y="0"/>
                  <a:pt x="53" y="0"/>
                  <a:pt x="53" y="0"/>
                </a:cubicBezTo>
                <a:cubicBezTo>
                  <a:pt x="27" y="0"/>
                  <a:pt x="0" y="18"/>
                  <a:pt x="0" y="45"/>
                </a:cubicBezTo>
                <a:cubicBezTo>
                  <a:pt x="0" y="292"/>
                  <a:pt x="0" y="292"/>
                  <a:pt x="0" y="292"/>
                </a:cubicBezTo>
                <a:cubicBezTo>
                  <a:pt x="0" y="320"/>
                  <a:pt x="27" y="346"/>
                  <a:pt x="53" y="346"/>
                </a:cubicBezTo>
                <a:cubicBezTo>
                  <a:pt x="443" y="346"/>
                  <a:pt x="443" y="346"/>
                  <a:pt x="443" y="346"/>
                </a:cubicBezTo>
                <a:cubicBezTo>
                  <a:pt x="478" y="346"/>
                  <a:pt x="496" y="320"/>
                  <a:pt x="496" y="292"/>
                </a:cubicBezTo>
                <a:cubicBezTo>
                  <a:pt x="496" y="45"/>
                  <a:pt x="496" y="45"/>
                  <a:pt x="496" y="45"/>
                </a:cubicBezTo>
                <a:cubicBezTo>
                  <a:pt x="496" y="18"/>
                  <a:pt x="478" y="0"/>
                  <a:pt x="443" y="0"/>
                </a:cubicBezTo>
                <a:close/>
                <a:moveTo>
                  <a:pt x="443" y="292"/>
                </a:moveTo>
                <a:lnTo>
                  <a:pt x="443" y="292"/>
                </a:lnTo>
                <a:cubicBezTo>
                  <a:pt x="53" y="292"/>
                  <a:pt x="53" y="292"/>
                  <a:pt x="53" y="292"/>
                </a:cubicBezTo>
                <a:cubicBezTo>
                  <a:pt x="53" y="142"/>
                  <a:pt x="53" y="142"/>
                  <a:pt x="53" y="142"/>
                </a:cubicBezTo>
                <a:cubicBezTo>
                  <a:pt x="443" y="142"/>
                  <a:pt x="443" y="142"/>
                  <a:pt x="443" y="142"/>
                </a:cubicBezTo>
                <a:lnTo>
                  <a:pt x="443" y="292"/>
                </a:lnTo>
                <a:close/>
                <a:moveTo>
                  <a:pt x="443" y="71"/>
                </a:moveTo>
                <a:lnTo>
                  <a:pt x="443" y="71"/>
                </a:lnTo>
                <a:cubicBezTo>
                  <a:pt x="53" y="71"/>
                  <a:pt x="53" y="71"/>
                  <a:pt x="53" y="71"/>
                </a:cubicBezTo>
                <a:cubicBezTo>
                  <a:pt x="53" y="45"/>
                  <a:pt x="53" y="45"/>
                  <a:pt x="53" y="45"/>
                </a:cubicBezTo>
                <a:cubicBezTo>
                  <a:pt x="443" y="45"/>
                  <a:pt x="443" y="45"/>
                  <a:pt x="443" y="45"/>
                </a:cubicBezTo>
                <a:lnTo>
                  <a:pt x="443" y="71"/>
                </a:lnTo>
                <a:close/>
                <a:moveTo>
                  <a:pt x="97" y="195"/>
                </a:moveTo>
                <a:lnTo>
                  <a:pt x="97" y="195"/>
                </a:lnTo>
                <a:cubicBezTo>
                  <a:pt x="97" y="213"/>
                  <a:pt x="97" y="213"/>
                  <a:pt x="97" y="213"/>
                </a:cubicBezTo>
                <a:cubicBezTo>
                  <a:pt x="115" y="213"/>
                  <a:pt x="115" y="213"/>
                  <a:pt x="115" y="213"/>
                </a:cubicBezTo>
                <a:cubicBezTo>
                  <a:pt x="115" y="195"/>
                  <a:pt x="115" y="195"/>
                  <a:pt x="115" y="195"/>
                </a:cubicBezTo>
                <a:lnTo>
                  <a:pt x="97" y="195"/>
                </a:lnTo>
                <a:close/>
                <a:moveTo>
                  <a:pt x="186" y="231"/>
                </a:moveTo>
                <a:lnTo>
                  <a:pt x="186" y="231"/>
                </a:lnTo>
                <a:cubicBezTo>
                  <a:pt x="186" y="239"/>
                  <a:pt x="186" y="239"/>
                  <a:pt x="186" y="239"/>
                </a:cubicBezTo>
                <a:cubicBezTo>
                  <a:pt x="221" y="239"/>
                  <a:pt x="221" y="239"/>
                  <a:pt x="221" y="239"/>
                </a:cubicBezTo>
                <a:cubicBezTo>
                  <a:pt x="221" y="231"/>
                  <a:pt x="221" y="231"/>
                  <a:pt x="221" y="231"/>
                </a:cubicBezTo>
                <a:cubicBezTo>
                  <a:pt x="230" y="231"/>
                  <a:pt x="230" y="231"/>
                  <a:pt x="230" y="231"/>
                </a:cubicBezTo>
                <a:cubicBezTo>
                  <a:pt x="230" y="213"/>
                  <a:pt x="230" y="213"/>
                  <a:pt x="230" y="213"/>
                </a:cubicBezTo>
                <a:cubicBezTo>
                  <a:pt x="248" y="213"/>
                  <a:pt x="248" y="213"/>
                  <a:pt x="248" y="213"/>
                </a:cubicBezTo>
                <a:cubicBezTo>
                  <a:pt x="248" y="195"/>
                  <a:pt x="248" y="195"/>
                  <a:pt x="248" y="195"/>
                </a:cubicBezTo>
                <a:cubicBezTo>
                  <a:pt x="221" y="195"/>
                  <a:pt x="221" y="195"/>
                  <a:pt x="221" y="195"/>
                </a:cubicBezTo>
                <a:cubicBezTo>
                  <a:pt x="221" y="213"/>
                  <a:pt x="221" y="213"/>
                  <a:pt x="221" y="213"/>
                </a:cubicBezTo>
                <a:cubicBezTo>
                  <a:pt x="203" y="213"/>
                  <a:pt x="203" y="213"/>
                  <a:pt x="203" y="213"/>
                </a:cubicBezTo>
                <a:cubicBezTo>
                  <a:pt x="203" y="231"/>
                  <a:pt x="203" y="231"/>
                  <a:pt x="203" y="231"/>
                </a:cubicBezTo>
                <a:lnTo>
                  <a:pt x="186" y="231"/>
                </a:lnTo>
                <a:close/>
                <a:moveTo>
                  <a:pt x="248" y="239"/>
                </a:moveTo>
                <a:lnTo>
                  <a:pt x="248" y="239"/>
                </a:lnTo>
                <a:cubicBezTo>
                  <a:pt x="248" y="231"/>
                  <a:pt x="248" y="231"/>
                  <a:pt x="248" y="231"/>
                </a:cubicBezTo>
                <a:cubicBezTo>
                  <a:pt x="230" y="231"/>
                  <a:pt x="230" y="231"/>
                  <a:pt x="230" y="231"/>
                </a:cubicBezTo>
                <a:cubicBezTo>
                  <a:pt x="230" y="239"/>
                  <a:pt x="230" y="239"/>
                  <a:pt x="230" y="239"/>
                </a:cubicBezTo>
                <a:lnTo>
                  <a:pt x="248" y="239"/>
                </a:lnTo>
                <a:close/>
                <a:moveTo>
                  <a:pt x="177" y="239"/>
                </a:moveTo>
                <a:lnTo>
                  <a:pt x="177" y="239"/>
                </a:lnTo>
                <a:cubicBezTo>
                  <a:pt x="177" y="231"/>
                  <a:pt x="177" y="231"/>
                  <a:pt x="177" y="231"/>
                </a:cubicBezTo>
                <a:cubicBezTo>
                  <a:pt x="142" y="231"/>
                  <a:pt x="142" y="231"/>
                  <a:pt x="142" y="231"/>
                </a:cubicBezTo>
                <a:cubicBezTo>
                  <a:pt x="142" y="239"/>
                  <a:pt x="142" y="239"/>
                  <a:pt x="142" y="239"/>
                </a:cubicBezTo>
                <a:lnTo>
                  <a:pt x="177" y="239"/>
                </a:lnTo>
                <a:close/>
                <a:moveTo>
                  <a:pt x="186" y="213"/>
                </a:moveTo>
                <a:lnTo>
                  <a:pt x="186" y="213"/>
                </a:lnTo>
                <a:cubicBezTo>
                  <a:pt x="203" y="213"/>
                  <a:pt x="203" y="213"/>
                  <a:pt x="203" y="213"/>
                </a:cubicBezTo>
                <a:cubicBezTo>
                  <a:pt x="203" y="195"/>
                  <a:pt x="203" y="195"/>
                  <a:pt x="203" y="195"/>
                </a:cubicBezTo>
                <a:cubicBezTo>
                  <a:pt x="177" y="195"/>
                  <a:pt x="177" y="195"/>
                  <a:pt x="177" y="195"/>
                </a:cubicBezTo>
                <a:cubicBezTo>
                  <a:pt x="177" y="231"/>
                  <a:pt x="177" y="231"/>
                  <a:pt x="177" y="231"/>
                </a:cubicBezTo>
                <a:cubicBezTo>
                  <a:pt x="186" y="231"/>
                  <a:pt x="186" y="231"/>
                  <a:pt x="186" y="231"/>
                </a:cubicBezTo>
                <a:lnTo>
                  <a:pt x="186" y="213"/>
                </a:lnTo>
                <a:close/>
                <a:moveTo>
                  <a:pt x="133" y="231"/>
                </a:moveTo>
                <a:lnTo>
                  <a:pt x="133" y="231"/>
                </a:lnTo>
                <a:cubicBezTo>
                  <a:pt x="142" y="231"/>
                  <a:pt x="142" y="231"/>
                  <a:pt x="142" y="231"/>
                </a:cubicBezTo>
                <a:cubicBezTo>
                  <a:pt x="142" y="213"/>
                  <a:pt x="142" y="213"/>
                  <a:pt x="142" y="213"/>
                </a:cubicBezTo>
                <a:cubicBezTo>
                  <a:pt x="159" y="213"/>
                  <a:pt x="159" y="213"/>
                  <a:pt x="159" y="213"/>
                </a:cubicBezTo>
                <a:cubicBezTo>
                  <a:pt x="159" y="195"/>
                  <a:pt x="159" y="195"/>
                  <a:pt x="159" y="195"/>
                </a:cubicBezTo>
                <a:cubicBezTo>
                  <a:pt x="133" y="195"/>
                  <a:pt x="133" y="195"/>
                  <a:pt x="133" y="195"/>
                </a:cubicBezTo>
                <a:cubicBezTo>
                  <a:pt x="133" y="213"/>
                  <a:pt x="133" y="213"/>
                  <a:pt x="133" y="213"/>
                </a:cubicBezTo>
                <a:cubicBezTo>
                  <a:pt x="115" y="213"/>
                  <a:pt x="115" y="213"/>
                  <a:pt x="115" y="213"/>
                </a:cubicBezTo>
                <a:cubicBezTo>
                  <a:pt x="115" y="231"/>
                  <a:pt x="115" y="231"/>
                  <a:pt x="115" y="231"/>
                </a:cubicBezTo>
                <a:cubicBezTo>
                  <a:pt x="97" y="231"/>
                  <a:pt x="97" y="231"/>
                  <a:pt x="97" y="231"/>
                </a:cubicBezTo>
                <a:cubicBezTo>
                  <a:pt x="97" y="239"/>
                  <a:pt x="97" y="239"/>
                  <a:pt x="97" y="239"/>
                </a:cubicBezTo>
                <a:cubicBezTo>
                  <a:pt x="133" y="239"/>
                  <a:pt x="133" y="239"/>
                  <a:pt x="133" y="239"/>
                </a:cubicBezTo>
                <a:lnTo>
                  <a:pt x="133" y="23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5" name="Shape 1175"/>
          <p:cNvSpPr/>
          <p:nvPr/>
        </p:nvSpPr>
        <p:spPr>
          <a:xfrm>
            <a:off x="3630613" y="1431132"/>
            <a:ext cx="277019" cy="223838"/>
          </a:xfrm>
          <a:custGeom>
            <a:avLst/>
            <a:gdLst/>
            <a:ahLst/>
            <a:cxnLst/>
            <a:rect l="0" t="0" r="0" b="0"/>
            <a:pathLst>
              <a:path w="462" h="373" extrusionOk="0">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6" name="Shape 1176"/>
          <p:cNvSpPr/>
          <p:nvPr/>
        </p:nvSpPr>
        <p:spPr>
          <a:xfrm>
            <a:off x="9001125" y="4976019"/>
            <a:ext cx="214313" cy="260350"/>
          </a:xfrm>
          <a:custGeom>
            <a:avLst/>
            <a:gdLst/>
            <a:ahLst/>
            <a:cxnLst/>
            <a:rect l="0" t="0" r="0" b="0"/>
            <a:pathLst>
              <a:path w="355" h="435" extrusionOk="0">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7" name="Shape 1177"/>
          <p:cNvSpPr/>
          <p:nvPr/>
        </p:nvSpPr>
        <p:spPr>
          <a:xfrm>
            <a:off x="685007" y="3782219"/>
            <a:ext cx="230981" cy="266700"/>
          </a:xfrm>
          <a:custGeom>
            <a:avLst/>
            <a:gdLst/>
            <a:ahLst/>
            <a:cxnLst/>
            <a:rect l="0" t="0" r="0" b="0"/>
            <a:pathLst>
              <a:path w="390" h="444" extrusionOk="0">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8" name="Shape 1178"/>
          <p:cNvSpPr/>
          <p:nvPr/>
        </p:nvSpPr>
        <p:spPr>
          <a:xfrm>
            <a:off x="7784307" y="3178969"/>
            <a:ext cx="277813" cy="292100"/>
          </a:xfrm>
          <a:custGeom>
            <a:avLst/>
            <a:gdLst/>
            <a:ahLst/>
            <a:cxnLst/>
            <a:rect l="0" t="0" r="0" b="0"/>
            <a:pathLst>
              <a:path w="462" h="488" extrusionOk="0">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79" name="Shape 1179"/>
          <p:cNvSpPr/>
          <p:nvPr/>
        </p:nvSpPr>
        <p:spPr>
          <a:xfrm>
            <a:off x="2464594" y="4360069"/>
            <a:ext cx="238919" cy="298450"/>
          </a:xfrm>
          <a:custGeom>
            <a:avLst/>
            <a:gdLst/>
            <a:ahLst/>
            <a:cxnLst/>
            <a:rect l="0" t="0" r="0" b="0"/>
            <a:pathLst>
              <a:path w="400" h="498" extrusionOk="0">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0" name="Shape 1180"/>
          <p:cNvSpPr/>
          <p:nvPr/>
        </p:nvSpPr>
        <p:spPr>
          <a:xfrm>
            <a:off x="4229894" y="3185319"/>
            <a:ext cx="266700" cy="275431"/>
          </a:xfrm>
          <a:custGeom>
            <a:avLst/>
            <a:gdLst/>
            <a:ahLst/>
            <a:cxnLst/>
            <a:rect l="0" t="0" r="0" b="0"/>
            <a:pathLst>
              <a:path w="445" h="462" extrusionOk="0">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1" name="Shape 1181"/>
          <p:cNvSpPr/>
          <p:nvPr/>
        </p:nvSpPr>
        <p:spPr>
          <a:xfrm>
            <a:off x="3630613" y="4381500"/>
            <a:ext cx="277019" cy="256382"/>
          </a:xfrm>
          <a:custGeom>
            <a:avLst/>
            <a:gdLst/>
            <a:ahLst/>
            <a:cxnLst/>
            <a:rect l="0" t="0" r="0" b="0"/>
            <a:pathLst>
              <a:path w="462" h="427" extrusionOk="0">
                <a:moveTo>
                  <a:pt x="266" y="0"/>
                </a:moveTo>
                <a:lnTo>
                  <a:pt x="266" y="0"/>
                </a:ln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lnTo>
                  <a:pt x="266" y="426"/>
                </a:ln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2" name="Shape 1182"/>
          <p:cNvSpPr/>
          <p:nvPr/>
        </p:nvSpPr>
        <p:spPr>
          <a:xfrm>
            <a:off x="4240213" y="4381500"/>
            <a:ext cx="245269" cy="262732"/>
          </a:xfrm>
          <a:custGeom>
            <a:avLst/>
            <a:gdLst/>
            <a:ahLst/>
            <a:cxnLst/>
            <a:rect l="0" t="0" r="0" b="0"/>
            <a:pathLst>
              <a:path w="409" h="436" extrusionOk="0">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3" name="Shape 1183"/>
          <p:cNvSpPr/>
          <p:nvPr/>
        </p:nvSpPr>
        <p:spPr>
          <a:xfrm>
            <a:off x="7179469" y="4377532"/>
            <a:ext cx="298450" cy="266700"/>
          </a:xfrm>
          <a:custGeom>
            <a:avLst/>
            <a:gdLst/>
            <a:ahLst/>
            <a:cxnLst/>
            <a:rect l="0" t="0" r="0" b="0"/>
            <a:pathLst>
              <a:path w="497" h="444" extrusionOk="0">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4" name="Shape 1184"/>
          <p:cNvSpPr/>
          <p:nvPr/>
        </p:nvSpPr>
        <p:spPr>
          <a:xfrm>
            <a:off x="6650038" y="3771900"/>
            <a:ext cx="169863" cy="288132"/>
          </a:xfrm>
          <a:custGeom>
            <a:avLst/>
            <a:gdLst/>
            <a:ahLst/>
            <a:cxnLst/>
            <a:rect l="0" t="0" r="0" b="0"/>
            <a:pathLst>
              <a:path w="283" h="479" extrusionOk="0">
                <a:moveTo>
                  <a:pt x="150" y="9"/>
                </a:moveTo>
                <a:lnTo>
                  <a:pt x="150" y="9"/>
                </a:lnTo>
                <a:cubicBezTo>
                  <a:pt x="150" y="0"/>
                  <a:pt x="141" y="0"/>
                  <a:pt x="132" y="9"/>
                </a:cubicBezTo>
                <a:cubicBezTo>
                  <a:pt x="114" y="185"/>
                  <a:pt x="0" y="221"/>
                  <a:pt x="0" y="345"/>
                </a:cubicBezTo>
                <a:cubicBezTo>
                  <a:pt x="0" y="416"/>
                  <a:pt x="70" y="478"/>
                  <a:pt x="141" y="478"/>
                </a:cubicBezTo>
                <a:cubicBezTo>
                  <a:pt x="220" y="478"/>
                  <a:pt x="282" y="416"/>
                  <a:pt x="282" y="345"/>
                </a:cubicBezTo>
                <a:cubicBezTo>
                  <a:pt x="282" y="221"/>
                  <a:pt x="167" y="185"/>
                  <a:pt x="150" y="9"/>
                </a:cubicBezTo>
                <a:close/>
                <a:moveTo>
                  <a:pt x="123" y="204"/>
                </a:moveTo>
                <a:lnTo>
                  <a:pt x="123" y="204"/>
                </a:lnTo>
                <a:cubicBezTo>
                  <a:pt x="123" y="204"/>
                  <a:pt x="123" y="213"/>
                  <a:pt x="123" y="221"/>
                </a:cubicBezTo>
                <a:cubicBezTo>
                  <a:pt x="114" y="257"/>
                  <a:pt x="97" y="292"/>
                  <a:pt x="97" y="336"/>
                </a:cubicBezTo>
                <a:cubicBezTo>
                  <a:pt x="97" y="363"/>
                  <a:pt x="88" y="372"/>
                  <a:pt x="70" y="372"/>
                </a:cubicBezTo>
                <a:cubicBezTo>
                  <a:pt x="53" y="372"/>
                  <a:pt x="44" y="363"/>
                  <a:pt x="44" y="345"/>
                </a:cubicBezTo>
                <a:cubicBezTo>
                  <a:pt x="44" y="292"/>
                  <a:pt x="70" y="257"/>
                  <a:pt x="88" y="221"/>
                </a:cubicBezTo>
                <a:cubicBezTo>
                  <a:pt x="97" y="213"/>
                  <a:pt x="106" y="204"/>
                  <a:pt x="114" y="194"/>
                </a:cubicBezTo>
                <a:lnTo>
                  <a:pt x="123" y="194"/>
                </a:lnTo>
                <a:lnTo>
                  <a:pt x="123" y="20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5" name="Shape 1185"/>
          <p:cNvSpPr/>
          <p:nvPr/>
        </p:nvSpPr>
        <p:spPr>
          <a:xfrm>
            <a:off x="4822032" y="4398169"/>
            <a:ext cx="266700" cy="224631"/>
          </a:xfrm>
          <a:custGeom>
            <a:avLst/>
            <a:gdLst/>
            <a:ahLst/>
            <a:cxnLst/>
            <a:rect l="0" t="0" r="0" b="0"/>
            <a:pathLst>
              <a:path w="444" h="373" extrusionOk="0">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6" name="Shape 1186"/>
          <p:cNvSpPr/>
          <p:nvPr/>
        </p:nvSpPr>
        <p:spPr>
          <a:xfrm>
            <a:off x="6009482" y="4366419"/>
            <a:ext cx="270669" cy="277813"/>
          </a:xfrm>
          <a:custGeom>
            <a:avLst/>
            <a:gdLst/>
            <a:ahLst/>
            <a:cxnLst/>
            <a:rect l="0" t="0" r="0" b="0"/>
            <a:pathLst>
              <a:path w="452" h="462" extrusionOk="0">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7" name="Shape 1187"/>
          <p:cNvSpPr/>
          <p:nvPr/>
        </p:nvSpPr>
        <p:spPr>
          <a:xfrm>
            <a:off x="6580982" y="4360069"/>
            <a:ext cx="308769" cy="298450"/>
          </a:xfrm>
          <a:custGeom>
            <a:avLst/>
            <a:gdLst/>
            <a:ahLst/>
            <a:cxnLst/>
            <a:rect l="0" t="0" r="0" b="0"/>
            <a:pathLst>
              <a:path w="515" h="498" extrusionOk="0">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8" name="Shape 1188"/>
          <p:cNvSpPr/>
          <p:nvPr/>
        </p:nvSpPr>
        <p:spPr>
          <a:xfrm>
            <a:off x="7773988" y="4377532"/>
            <a:ext cx="298450" cy="270669"/>
          </a:xfrm>
          <a:custGeom>
            <a:avLst/>
            <a:gdLst/>
            <a:ahLst/>
            <a:cxnLst/>
            <a:rect l="0" t="0" r="0" b="0"/>
            <a:pathLst>
              <a:path w="497" h="452" extrusionOk="0">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89" name="Shape 1189"/>
          <p:cNvSpPr/>
          <p:nvPr/>
        </p:nvSpPr>
        <p:spPr>
          <a:xfrm>
            <a:off x="7179469" y="2019300"/>
            <a:ext cx="298450" cy="238919"/>
          </a:xfrm>
          <a:custGeom>
            <a:avLst/>
            <a:gdLst/>
            <a:ahLst/>
            <a:cxnLst/>
            <a:rect l="0" t="0" r="0" b="0"/>
            <a:pathLst>
              <a:path w="497" h="400" extrusionOk="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0" name="Shape 1190"/>
          <p:cNvSpPr/>
          <p:nvPr/>
        </p:nvSpPr>
        <p:spPr>
          <a:xfrm>
            <a:off x="5446713" y="4387850"/>
            <a:ext cx="200819" cy="245269"/>
          </a:xfrm>
          <a:custGeom>
            <a:avLst/>
            <a:gdLst/>
            <a:ahLst/>
            <a:cxnLst/>
            <a:rect l="0" t="0" r="0" b="0"/>
            <a:pathLst>
              <a:path w="337" h="409" extrusionOk="0">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1" name="Shape 1191"/>
          <p:cNvSpPr/>
          <p:nvPr/>
        </p:nvSpPr>
        <p:spPr>
          <a:xfrm>
            <a:off x="11312525" y="3793332"/>
            <a:ext cx="298450" cy="285750"/>
          </a:xfrm>
          <a:custGeom>
            <a:avLst/>
            <a:gdLst/>
            <a:ahLst/>
            <a:cxnLst/>
            <a:rect l="0" t="0" r="0" b="0"/>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2" name="Shape 1192"/>
          <p:cNvSpPr/>
          <p:nvPr/>
        </p:nvSpPr>
        <p:spPr>
          <a:xfrm>
            <a:off x="9572625" y="3803650"/>
            <a:ext cx="213519" cy="270669"/>
          </a:xfrm>
          <a:custGeom>
            <a:avLst/>
            <a:gdLst/>
            <a:ahLst/>
            <a:cxnLst/>
            <a:rect l="0" t="0" r="0" b="0"/>
            <a:pathLst>
              <a:path w="356" h="453" extrusionOk="0">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3" name="Shape 1193"/>
          <p:cNvSpPr/>
          <p:nvPr/>
        </p:nvSpPr>
        <p:spPr>
          <a:xfrm>
            <a:off x="10717213" y="3835400"/>
            <a:ext cx="298450" cy="205582"/>
          </a:xfrm>
          <a:custGeom>
            <a:avLst/>
            <a:gdLst/>
            <a:ahLst/>
            <a:cxnLst/>
            <a:rect l="0" t="0" r="0" b="0"/>
            <a:pathLst>
              <a:path w="498" h="346" extrusionOk="0">
                <a:moveTo>
                  <a:pt x="0" y="44"/>
                </a:moveTo>
                <a:lnTo>
                  <a:pt x="0" y="44"/>
                </a:lnTo>
                <a:cubicBezTo>
                  <a:pt x="0" y="292"/>
                  <a:pt x="0" y="292"/>
                  <a:pt x="0" y="292"/>
                </a:cubicBezTo>
                <a:cubicBezTo>
                  <a:pt x="0" y="319"/>
                  <a:pt x="18" y="345"/>
                  <a:pt x="53" y="345"/>
                </a:cubicBezTo>
                <a:cubicBezTo>
                  <a:pt x="444" y="345"/>
                  <a:pt x="444" y="345"/>
                  <a:pt x="444" y="345"/>
                </a:cubicBezTo>
                <a:cubicBezTo>
                  <a:pt x="470" y="345"/>
                  <a:pt x="497" y="319"/>
                  <a:pt x="497" y="292"/>
                </a:cubicBezTo>
                <a:cubicBezTo>
                  <a:pt x="497" y="44"/>
                  <a:pt x="497" y="44"/>
                  <a:pt x="497" y="44"/>
                </a:cubicBezTo>
                <a:cubicBezTo>
                  <a:pt x="497" y="17"/>
                  <a:pt x="470" y="0"/>
                  <a:pt x="444" y="0"/>
                </a:cubicBezTo>
                <a:cubicBezTo>
                  <a:pt x="53" y="0"/>
                  <a:pt x="53" y="0"/>
                  <a:pt x="53" y="0"/>
                </a:cubicBezTo>
                <a:cubicBezTo>
                  <a:pt x="18" y="0"/>
                  <a:pt x="0" y="17"/>
                  <a:pt x="0" y="44"/>
                </a:cubicBezTo>
                <a:close/>
                <a:moveTo>
                  <a:pt x="444" y="44"/>
                </a:moveTo>
                <a:lnTo>
                  <a:pt x="444" y="44"/>
                </a:lnTo>
                <a:cubicBezTo>
                  <a:pt x="444" y="292"/>
                  <a:pt x="444" y="292"/>
                  <a:pt x="444" y="292"/>
                </a:cubicBezTo>
                <a:cubicBezTo>
                  <a:pt x="53" y="292"/>
                  <a:pt x="53" y="292"/>
                  <a:pt x="53" y="292"/>
                </a:cubicBezTo>
                <a:cubicBezTo>
                  <a:pt x="53" y="44"/>
                  <a:pt x="53" y="44"/>
                  <a:pt x="53" y="44"/>
                </a:cubicBezTo>
                <a:lnTo>
                  <a:pt x="444" y="4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4" name="Shape 1194"/>
          <p:cNvSpPr/>
          <p:nvPr/>
        </p:nvSpPr>
        <p:spPr>
          <a:xfrm>
            <a:off x="10125075" y="3786982"/>
            <a:ext cx="298450" cy="302419"/>
          </a:xfrm>
          <a:custGeom>
            <a:avLst/>
            <a:gdLst/>
            <a:ahLst/>
            <a:cxnLst/>
            <a:rect l="0" t="0" r="0" b="0"/>
            <a:pathLst>
              <a:path w="497" h="506" extrusionOk="0">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5" name="Shape 1195"/>
          <p:cNvSpPr/>
          <p:nvPr/>
        </p:nvSpPr>
        <p:spPr>
          <a:xfrm>
            <a:off x="11326813" y="1445419"/>
            <a:ext cx="266700" cy="237331"/>
          </a:xfrm>
          <a:custGeom>
            <a:avLst/>
            <a:gdLst/>
            <a:ahLst/>
            <a:cxnLst/>
            <a:rect l="0" t="0" r="0" b="0"/>
            <a:pathLst>
              <a:path w="444" h="399" extrusionOk="0">
                <a:moveTo>
                  <a:pt x="426" y="0"/>
                </a:moveTo>
                <a:lnTo>
                  <a:pt x="426" y="0"/>
                </a:lnTo>
                <a:cubicBezTo>
                  <a:pt x="9" y="0"/>
                  <a:pt x="9" y="0"/>
                  <a:pt x="9" y="0"/>
                </a:cubicBezTo>
                <a:cubicBezTo>
                  <a:pt x="0" y="0"/>
                  <a:pt x="0" y="8"/>
                  <a:pt x="0" y="17"/>
                </a:cubicBezTo>
                <a:cubicBezTo>
                  <a:pt x="0" y="70"/>
                  <a:pt x="0" y="70"/>
                  <a:pt x="0" y="70"/>
                </a:cubicBezTo>
                <a:cubicBezTo>
                  <a:pt x="443" y="70"/>
                  <a:pt x="443" y="70"/>
                  <a:pt x="443" y="70"/>
                </a:cubicBezTo>
                <a:cubicBezTo>
                  <a:pt x="443" y="17"/>
                  <a:pt x="443" y="17"/>
                  <a:pt x="443" y="17"/>
                </a:cubicBezTo>
                <a:cubicBezTo>
                  <a:pt x="443" y="8"/>
                  <a:pt x="434" y="0"/>
                  <a:pt x="426" y="0"/>
                </a:cubicBezTo>
                <a:close/>
                <a:moveTo>
                  <a:pt x="27" y="363"/>
                </a:moveTo>
                <a:lnTo>
                  <a:pt x="27" y="363"/>
                </a:lnTo>
                <a:cubicBezTo>
                  <a:pt x="27" y="380"/>
                  <a:pt x="36" y="398"/>
                  <a:pt x="54" y="398"/>
                </a:cubicBezTo>
                <a:cubicBezTo>
                  <a:pt x="381" y="398"/>
                  <a:pt x="381" y="398"/>
                  <a:pt x="381" y="398"/>
                </a:cubicBezTo>
                <a:cubicBezTo>
                  <a:pt x="408" y="398"/>
                  <a:pt x="417" y="380"/>
                  <a:pt x="417" y="363"/>
                </a:cubicBezTo>
                <a:cubicBezTo>
                  <a:pt x="417" y="97"/>
                  <a:pt x="417" y="97"/>
                  <a:pt x="417" y="97"/>
                </a:cubicBezTo>
                <a:cubicBezTo>
                  <a:pt x="27" y="97"/>
                  <a:pt x="27" y="97"/>
                  <a:pt x="27" y="97"/>
                </a:cubicBezTo>
                <a:lnTo>
                  <a:pt x="27" y="363"/>
                </a:lnTo>
                <a:close/>
                <a:moveTo>
                  <a:pt x="151" y="150"/>
                </a:moveTo>
                <a:lnTo>
                  <a:pt x="151" y="150"/>
                </a:lnTo>
                <a:cubicBezTo>
                  <a:pt x="293" y="150"/>
                  <a:pt x="293" y="150"/>
                  <a:pt x="293" y="150"/>
                </a:cubicBezTo>
                <a:cubicBezTo>
                  <a:pt x="293" y="194"/>
                  <a:pt x="293" y="194"/>
                  <a:pt x="293" y="194"/>
                </a:cubicBezTo>
                <a:cubicBezTo>
                  <a:pt x="151" y="194"/>
                  <a:pt x="151" y="194"/>
                  <a:pt x="151" y="194"/>
                </a:cubicBezTo>
                <a:lnTo>
                  <a:pt x="151" y="15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6" name="Shape 1196"/>
          <p:cNvSpPr/>
          <p:nvPr/>
        </p:nvSpPr>
        <p:spPr>
          <a:xfrm>
            <a:off x="10734675" y="1428750"/>
            <a:ext cx="266700" cy="266700"/>
          </a:xfrm>
          <a:custGeom>
            <a:avLst/>
            <a:gdLst/>
            <a:ahLst/>
            <a:cxnLst/>
            <a:rect l="0" t="0" r="0" b="0"/>
            <a:pathLst>
              <a:path w="444" h="445" extrusionOk="0">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7" name="Shape 1197"/>
          <p:cNvSpPr/>
          <p:nvPr/>
        </p:nvSpPr>
        <p:spPr>
          <a:xfrm>
            <a:off x="10167144" y="1413669"/>
            <a:ext cx="214313" cy="296863"/>
          </a:xfrm>
          <a:custGeom>
            <a:avLst/>
            <a:gdLst/>
            <a:ahLst/>
            <a:cxnLst/>
            <a:rect l="0" t="0" r="0" b="0"/>
            <a:pathLst>
              <a:path w="356" h="497" extrusionOk="0">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8" name="Shape 1198"/>
          <p:cNvSpPr/>
          <p:nvPr/>
        </p:nvSpPr>
        <p:spPr>
          <a:xfrm>
            <a:off x="7816057" y="4955382"/>
            <a:ext cx="218281" cy="296069"/>
          </a:xfrm>
          <a:custGeom>
            <a:avLst/>
            <a:gdLst/>
            <a:ahLst/>
            <a:cxnLst/>
            <a:rect l="0" t="0" r="0" b="0"/>
            <a:pathLst>
              <a:path w="364" h="498" extrusionOk="0">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199" name="Shape 1199"/>
          <p:cNvSpPr/>
          <p:nvPr/>
        </p:nvSpPr>
        <p:spPr>
          <a:xfrm>
            <a:off x="11312525" y="3257550"/>
            <a:ext cx="298450" cy="173832"/>
          </a:xfrm>
          <a:custGeom>
            <a:avLst/>
            <a:gdLst/>
            <a:ahLst/>
            <a:cxnLst/>
            <a:rect l="0" t="0" r="0" b="0"/>
            <a:pathLst>
              <a:path w="497" h="293" extrusionOk="0">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0" name="Shape 1200"/>
          <p:cNvSpPr/>
          <p:nvPr/>
        </p:nvSpPr>
        <p:spPr>
          <a:xfrm>
            <a:off x="9001125" y="3175000"/>
            <a:ext cx="214313" cy="289719"/>
          </a:xfrm>
          <a:custGeom>
            <a:avLst/>
            <a:gdLst/>
            <a:ahLst/>
            <a:cxnLst/>
            <a:rect l="0" t="0" r="0" b="0"/>
            <a:pathLst>
              <a:path w="355" h="487" extrusionOk="0">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1" name="Shape 1201"/>
          <p:cNvSpPr/>
          <p:nvPr/>
        </p:nvSpPr>
        <p:spPr>
          <a:xfrm>
            <a:off x="10742613" y="4366419"/>
            <a:ext cx="275432" cy="298450"/>
          </a:xfrm>
          <a:custGeom>
            <a:avLst/>
            <a:gdLst/>
            <a:ahLst/>
            <a:cxnLst/>
            <a:rect l="0" t="0" r="0" b="0"/>
            <a:pathLst>
              <a:path w="461" h="497" extrusionOk="0">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2" name="Shape 1202"/>
          <p:cNvSpPr/>
          <p:nvPr/>
        </p:nvSpPr>
        <p:spPr>
          <a:xfrm>
            <a:off x="10207625" y="4366419"/>
            <a:ext cx="156369" cy="298450"/>
          </a:xfrm>
          <a:custGeom>
            <a:avLst/>
            <a:gdLst/>
            <a:ahLst/>
            <a:cxnLst/>
            <a:rect l="0" t="0" r="0" b="0"/>
            <a:pathLst>
              <a:path w="266" h="497" extrusionOk="0">
                <a:moveTo>
                  <a:pt x="194" y="248"/>
                </a:moveTo>
                <a:lnTo>
                  <a:pt x="194" y="248"/>
                </a:lnTo>
                <a:cubicBezTo>
                  <a:pt x="194" y="26"/>
                  <a:pt x="194" y="26"/>
                  <a:pt x="194" y="26"/>
                </a:cubicBezTo>
                <a:cubicBezTo>
                  <a:pt x="194" y="17"/>
                  <a:pt x="185" y="0"/>
                  <a:pt x="168" y="0"/>
                </a:cubicBezTo>
                <a:cubicBezTo>
                  <a:pt x="88" y="0"/>
                  <a:pt x="88" y="0"/>
                  <a:pt x="88" y="0"/>
                </a:cubicBezTo>
                <a:cubicBezTo>
                  <a:pt x="71" y="0"/>
                  <a:pt x="71" y="17"/>
                  <a:pt x="71" y="26"/>
                </a:cubicBezTo>
                <a:cubicBezTo>
                  <a:pt x="71" y="248"/>
                  <a:pt x="71" y="248"/>
                  <a:pt x="71" y="248"/>
                </a:cubicBezTo>
                <a:cubicBezTo>
                  <a:pt x="26" y="266"/>
                  <a:pt x="0" y="310"/>
                  <a:pt x="0" y="364"/>
                </a:cubicBezTo>
                <a:cubicBezTo>
                  <a:pt x="0" y="443"/>
                  <a:pt x="62" y="496"/>
                  <a:pt x="132" y="496"/>
                </a:cubicBezTo>
                <a:cubicBezTo>
                  <a:pt x="204" y="496"/>
                  <a:pt x="265" y="443"/>
                  <a:pt x="265" y="364"/>
                </a:cubicBezTo>
                <a:cubicBezTo>
                  <a:pt x="265" y="310"/>
                  <a:pt x="239" y="266"/>
                  <a:pt x="194" y="248"/>
                </a:cubicBezTo>
                <a:close/>
                <a:moveTo>
                  <a:pt x="132" y="452"/>
                </a:moveTo>
                <a:lnTo>
                  <a:pt x="132" y="452"/>
                </a:lnTo>
                <a:cubicBezTo>
                  <a:pt x="88" y="452"/>
                  <a:pt x="44" y="408"/>
                  <a:pt x="44" y="364"/>
                </a:cubicBezTo>
                <a:cubicBezTo>
                  <a:pt x="44" y="328"/>
                  <a:pt x="71" y="292"/>
                  <a:pt x="106" y="283"/>
                </a:cubicBezTo>
                <a:cubicBezTo>
                  <a:pt x="106" y="98"/>
                  <a:pt x="106" y="98"/>
                  <a:pt x="106" y="98"/>
                </a:cubicBezTo>
                <a:cubicBezTo>
                  <a:pt x="159" y="98"/>
                  <a:pt x="159" y="98"/>
                  <a:pt x="159" y="98"/>
                </a:cubicBezTo>
                <a:cubicBezTo>
                  <a:pt x="159" y="283"/>
                  <a:pt x="159" y="283"/>
                  <a:pt x="159" y="283"/>
                </a:cubicBezTo>
                <a:cubicBezTo>
                  <a:pt x="194" y="292"/>
                  <a:pt x="212" y="328"/>
                  <a:pt x="212" y="364"/>
                </a:cubicBezTo>
                <a:cubicBezTo>
                  <a:pt x="212" y="408"/>
                  <a:pt x="177" y="452"/>
                  <a:pt x="132" y="45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3" name="Shape 1203"/>
          <p:cNvSpPr/>
          <p:nvPr/>
        </p:nvSpPr>
        <p:spPr>
          <a:xfrm>
            <a:off x="9530557" y="1492250"/>
            <a:ext cx="298450" cy="139700"/>
          </a:xfrm>
          <a:custGeom>
            <a:avLst/>
            <a:gdLst/>
            <a:ahLst/>
            <a:cxnLst/>
            <a:rect l="0" t="0" r="0" b="0"/>
            <a:pathLst>
              <a:path w="497" h="232" extrusionOk="0">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4" name="Shape 1204"/>
          <p:cNvSpPr/>
          <p:nvPr/>
        </p:nvSpPr>
        <p:spPr>
          <a:xfrm>
            <a:off x="11312525" y="2647950"/>
            <a:ext cx="298450" cy="205582"/>
          </a:xfrm>
          <a:custGeom>
            <a:avLst/>
            <a:gdLst/>
            <a:ahLst/>
            <a:cxnLst/>
            <a:rect l="0" t="0" r="0" b="0"/>
            <a:pathLst>
              <a:path w="497" h="346" extrusionOk="0">
                <a:moveTo>
                  <a:pt x="443" y="0"/>
                </a:moveTo>
                <a:lnTo>
                  <a:pt x="443" y="0"/>
                </a:lnTo>
                <a:cubicBezTo>
                  <a:pt x="212" y="0"/>
                  <a:pt x="212" y="0"/>
                  <a:pt x="212" y="0"/>
                </a:cubicBezTo>
                <a:cubicBezTo>
                  <a:pt x="195" y="0"/>
                  <a:pt x="186" y="0"/>
                  <a:pt x="177" y="8"/>
                </a:cubicBezTo>
                <a:cubicBezTo>
                  <a:pt x="9" y="159"/>
                  <a:pt x="9" y="159"/>
                  <a:pt x="9" y="159"/>
                </a:cubicBezTo>
                <a:cubicBezTo>
                  <a:pt x="0" y="168"/>
                  <a:pt x="0" y="177"/>
                  <a:pt x="9" y="186"/>
                </a:cubicBezTo>
                <a:cubicBezTo>
                  <a:pt x="177" y="327"/>
                  <a:pt x="177" y="327"/>
                  <a:pt x="177" y="327"/>
                </a:cubicBezTo>
                <a:cubicBezTo>
                  <a:pt x="186" y="336"/>
                  <a:pt x="195" y="345"/>
                  <a:pt x="212" y="345"/>
                </a:cubicBezTo>
                <a:cubicBezTo>
                  <a:pt x="443" y="345"/>
                  <a:pt x="443" y="345"/>
                  <a:pt x="443" y="345"/>
                </a:cubicBezTo>
                <a:cubicBezTo>
                  <a:pt x="469" y="345"/>
                  <a:pt x="496" y="319"/>
                  <a:pt x="496" y="292"/>
                </a:cubicBezTo>
                <a:cubicBezTo>
                  <a:pt x="496" y="44"/>
                  <a:pt x="496" y="44"/>
                  <a:pt x="496" y="44"/>
                </a:cubicBezTo>
                <a:cubicBezTo>
                  <a:pt x="496" y="17"/>
                  <a:pt x="469" y="0"/>
                  <a:pt x="443" y="0"/>
                </a:cubicBezTo>
                <a:close/>
                <a:moveTo>
                  <a:pt x="372" y="274"/>
                </a:moveTo>
                <a:lnTo>
                  <a:pt x="372" y="274"/>
                </a:lnTo>
                <a:cubicBezTo>
                  <a:pt x="309" y="204"/>
                  <a:pt x="309" y="204"/>
                  <a:pt x="309" y="204"/>
                </a:cubicBezTo>
                <a:cubicBezTo>
                  <a:pt x="248" y="274"/>
                  <a:pt x="248" y="274"/>
                  <a:pt x="248" y="274"/>
                </a:cubicBezTo>
                <a:cubicBezTo>
                  <a:pt x="212" y="230"/>
                  <a:pt x="212" y="230"/>
                  <a:pt x="212" y="230"/>
                </a:cubicBezTo>
                <a:cubicBezTo>
                  <a:pt x="274" y="168"/>
                  <a:pt x="274" y="168"/>
                  <a:pt x="274" y="168"/>
                </a:cubicBezTo>
                <a:cubicBezTo>
                  <a:pt x="212" y="106"/>
                  <a:pt x="212" y="106"/>
                  <a:pt x="212" y="106"/>
                </a:cubicBezTo>
                <a:cubicBezTo>
                  <a:pt x="248" y="70"/>
                  <a:pt x="248" y="70"/>
                  <a:pt x="248" y="70"/>
                </a:cubicBezTo>
                <a:cubicBezTo>
                  <a:pt x="309" y="133"/>
                  <a:pt x="309" y="133"/>
                  <a:pt x="309" y="133"/>
                </a:cubicBezTo>
                <a:cubicBezTo>
                  <a:pt x="372" y="70"/>
                  <a:pt x="372" y="70"/>
                  <a:pt x="372" y="70"/>
                </a:cubicBezTo>
                <a:cubicBezTo>
                  <a:pt x="416" y="106"/>
                  <a:pt x="416" y="106"/>
                  <a:pt x="416" y="106"/>
                </a:cubicBezTo>
                <a:cubicBezTo>
                  <a:pt x="346" y="168"/>
                  <a:pt x="346" y="168"/>
                  <a:pt x="346" y="168"/>
                </a:cubicBezTo>
                <a:cubicBezTo>
                  <a:pt x="416" y="230"/>
                  <a:pt x="416" y="230"/>
                  <a:pt x="416" y="230"/>
                </a:cubicBezTo>
                <a:lnTo>
                  <a:pt x="372" y="27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5" name="Shape 1205"/>
          <p:cNvSpPr/>
          <p:nvPr/>
        </p:nvSpPr>
        <p:spPr>
          <a:xfrm>
            <a:off x="8377238" y="3788569"/>
            <a:ext cx="277019" cy="239713"/>
          </a:xfrm>
          <a:custGeom>
            <a:avLst/>
            <a:gdLst/>
            <a:ahLst/>
            <a:cxnLst/>
            <a:rect l="0" t="0" r="0" b="0"/>
            <a:pathLst>
              <a:path w="461" h="400" extrusionOk="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6" name="Shape 1206"/>
          <p:cNvSpPr/>
          <p:nvPr/>
        </p:nvSpPr>
        <p:spPr>
          <a:xfrm>
            <a:off x="6053932" y="1953419"/>
            <a:ext cx="287338" cy="250031"/>
          </a:xfrm>
          <a:custGeom>
            <a:avLst/>
            <a:gdLst/>
            <a:ahLst/>
            <a:cxnLst/>
            <a:rect l="0" t="0" r="0" b="0"/>
            <a:pathLst>
              <a:path w="479" h="417" extrusionOk="0">
                <a:moveTo>
                  <a:pt x="478" y="390"/>
                </a:moveTo>
                <a:lnTo>
                  <a:pt x="478" y="390"/>
                </a:lnTo>
                <a:cubicBezTo>
                  <a:pt x="257" y="0"/>
                  <a:pt x="257" y="0"/>
                  <a:pt x="257" y="0"/>
                </a:cubicBezTo>
                <a:cubicBezTo>
                  <a:pt x="248" y="0"/>
                  <a:pt x="248" y="0"/>
                  <a:pt x="239" y="0"/>
                </a:cubicBezTo>
                <a:cubicBezTo>
                  <a:pt x="230" y="0"/>
                  <a:pt x="230" y="0"/>
                  <a:pt x="221" y="0"/>
                </a:cubicBezTo>
                <a:cubicBezTo>
                  <a:pt x="0" y="390"/>
                  <a:pt x="0" y="390"/>
                  <a:pt x="0" y="390"/>
                </a:cubicBezTo>
                <a:cubicBezTo>
                  <a:pt x="0" y="399"/>
                  <a:pt x="0" y="408"/>
                  <a:pt x="0" y="408"/>
                </a:cubicBezTo>
                <a:cubicBezTo>
                  <a:pt x="8" y="416"/>
                  <a:pt x="8" y="416"/>
                  <a:pt x="17" y="416"/>
                </a:cubicBezTo>
                <a:cubicBezTo>
                  <a:pt x="461" y="416"/>
                  <a:pt x="461" y="416"/>
                  <a:pt x="461" y="416"/>
                </a:cubicBezTo>
                <a:cubicBezTo>
                  <a:pt x="470" y="416"/>
                  <a:pt x="470" y="416"/>
                  <a:pt x="478" y="408"/>
                </a:cubicBezTo>
                <a:cubicBezTo>
                  <a:pt x="478" y="408"/>
                  <a:pt x="478" y="399"/>
                  <a:pt x="478" y="390"/>
                </a:cubicBezTo>
                <a:close/>
                <a:moveTo>
                  <a:pt x="265" y="372"/>
                </a:moveTo>
                <a:lnTo>
                  <a:pt x="265" y="372"/>
                </a:lnTo>
                <a:cubicBezTo>
                  <a:pt x="212" y="372"/>
                  <a:pt x="212" y="372"/>
                  <a:pt x="212" y="372"/>
                </a:cubicBezTo>
                <a:cubicBezTo>
                  <a:pt x="212" y="319"/>
                  <a:pt x="212" y="319"/>
                  <a:pt x="212" y="319"/>
                </a:cubicBezTo>
                <a:cubicBezTo>
                  <a:pt x="265" y="319"/>
                  <a:pt x="265" y="319"/>
                  <a:pt x="265" y="319"/>
                </a:cubicBezTo>
                <a:lnTo>
                  <a:pt x="265" y="372"/>
                </a:lnTo>
                <a:close/>
                <a:moveTo>
                  <a:pt x="265" y="284"/>
                </a:moveTo>
                <a:lnTo>
                  <a:pt x="265" y="284"/>
                </a:lnTo>
                <a:cubicBezTo>
                  <a:pt x="212" y="284"/>
                  <a:pt x="212" y="284"/>
                  <a:pt x="212" y="284"/>
                </a:cubicBezTo>
                <a:cubicBezTo>
                  <a:pt x="212" y="134"/>
                  <a:pt x="212" y="134"/>
                  <a:pt x="212" y="134"/>
                </a:cubicBezTo>
                <a:cubicBezTo>
                  <a:pt x="265" y="134"/>
                  <a:pt x="265" y="134"/>
                  <a:pt x="265" y="134"/>
                </a:cubicBezTo>
                <a:lnTo>
                  <a:pt x="265" y="28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7" name="Shape 1207"/>
          <p:cNvSpPr/>
          <p:nvPr/>
        </p:nvSpPr>
        <p:spPr>
          <a:xfrm>
            <a:off x="11335544" y="4929982"/>
            <a:ext cx="232569" cy="266700"/>
          </a:xfrm>
          <a:custGeom>
            <a:avLst/>
            <a:gdLst/>
            <a:ahLst/>
            <a:cxnLst/>
            <a:rect l="0" t="0" r="0" b="0"/>
            <a:pathLst>
              <a:path w="390" h="445" extrusionOk="0">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8" name="Shape 1208"/>
          <p:cNvSpPr/>
          <p:nvPr/>
        </p:nvSpPr>
        <p:spPr>
          <a:xfrm>
            <a:off x="9587707" y="5063332"/>
            <a:ext cx="249238" cy="251619"/>
          </a:xfrm>
          <a:custGeom>
            <a:avLst/>
            <a:gdLst/>
            <a:ahLst/>
            <a:cxnLst/>
            <a:rect l="0" t="0" r="0" b="0"/>
            <a:pathLst>
              <a:path w="418" h="417" extrusionOk="0">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09" name="Shape 1209"/>
          <p:cNvSpPr/>
          <p:nvPr/>
        </p:nvSpPr>
        <p:spPr>
          <a:xfrm>
            <a:off x="11269663" y="4409282"/>
            <a:ext cx="298450" cy="255588"/>
          </a:xfrm>
          <a:custGeom>
            <a:avLst/>
            <a:gdLst/>
            <a:ahLst/>
            <a:cxnLst/>
            <a:rect l="0" t="0" r="0" b="0"/>
            <a:pathLst>
              <a:path w="497" h="426" extrusionOk="0">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10" name="Shape 1210"/>
          <p:cNvSpPr/>
          <p:nvPr/>
        </p:nvSpPr>
        <p:spPr>
          <a:xfrm>
            <a:off x="9530557" y="2038350"/>
            <a:ext cx="292100" cy="232569"/>
          </a:xfrm>
          <a:custGeom>
            <a:avLst/>
            <a:gdLst/>
            <a:ahLst/>
            <a:cxnLst/>
            <a:rect l="0" t="0" r="0" b="0"/>
            <a:pathLst>
              <a:path w="487" h="390" extrusionOk="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11" name="Shape 1211"/>
          <p:cNvSpPr/>
          <p:nvPr/>
        </p:nvSpPr>
        <p:spPr>
          <a:xfrm>
            <a:off x="1277938" y="2586832"/>
            <a:ext cx="234950" cy="277019"/>
          </a:xfrm>
          <a:custGeom>
            <a:avLst/>
            <a:gdLst/>
            <a:ahLst/>
            <a:cxnLst/>
            <a:rect l="0" t="0" r="0" b="0"/>
            <a:pathLst>
              <a:path w="391" h="463" extrusionOk="0">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12" name="Shape 1212"/>
          <p:cNvSpPr/>
          <p:nvPr/>
        </p:nvSpPr>
        <p:spPr>
          <a:xfrm>
            <a:off x="1872457" y="2597150"/>
            <a:ext cx="232569" cy="277019"/>
          </a:xfrm>
          <a:custGeom>
            <a:avLst/>
            <a:gdLst/>
            <a:ahLst/>
            <a:cxnLst/>
            <a:rect l="0" t="0" r="0" b="0"/>
            <a:pathLst>
              <a:path w="392" h="462" extrusionOk="0">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Shape 1218"/>
          <p:cNvSpPr/>
          <p:nvPr/>
        </p:nvSpPr>
        <p:spPr>
          <a:xfrm>
            <a:off x="6711950" y="2038350"/>
            <a:ext cx="219869" cy="215900"/>
          </a:xfrm>
          <a:custGeom>
            <a:avLst/>
            <a:gdLst/>
            <a:ahLst/>
            <a:cxnLst/>
            <a:rect l="0" t="0" r="0" b="0"/>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19" name="Shape 1219"/>
          <p:cNvSpPr/>
          <p:nvPr/>
        </p:nvSpPr>
        <p:spPr>
          <a:xfrm>
            <a:off x="7884319" y="2034382"/>
            <a:ext cx="209550" cy="223838"/>
          </a:xfrm>
          <a:custGeom>
            <a:avLst/>
            <a:gdLst/>
            <a:ahLst/>
            <a:cxnLst/>
            <a:rect l="0" t="0" r="0" b="0"/>
            <a:pathLst>
              <a:path w="355" h="382" extrusionOk="0">
                <a:moveTo>
                  <a:pt x="168" y="0"/>
                </a:moveTo>
                <a:lnTo>
                  <a:pt x="168" y="97"/>
                </a:lnTo>
                <a:lnTo>
                  <a:pt x="0" y="97"/>
                </a:lnTo>
                <a:lnTo>
                  <a:pt x="0" y="283"/>
                </a:lnTo>
                <a:lnTo>
                  <a:pt x="168" y="283"/>
                </a:lnTo>
                <a:lnTo>
                  <a:pt x="168" y="381"/>
                </a:lnTo>
                <a:lnTo>
                  <a:pt x="354" y="186"/>
                </a:lnTo>
                <a:lnTo>
                  <a:pt x="168"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0" name="Shape 1220"/>
          <p:cNvSpPr/>
          <p:nvPr/>
        </p:nvSpPr>
        <p:spPr>
          <a:xfrm>
            <a:off x="6134100" y="2034382"/>
            <a:ext cx="209550" cy="223838"/>
          </a:xfrm>
          <a:custGeom>
            <a:avLst/>
            <a:gdLst/>
            <a:ahLst/>
            <a:cxnLst/>
            <a:rect l="0" t="0" r="0" b="0"/>
            <a:pathLst>
              <a:path w="355" h="382" extrusionOk="0">
                <a:moveTo>
                  <a:pt x="187" y="0"/>
                </a:moveTo>
                <a:lnTo>
                  <a:pt x="187" y="97"/>
                </a:lnTo>
                <a:lnTo>
                  <a:pt x="354" y="97"/>
                </a:lnTo>
                <a:lnTo>
                  <a:pt x="354" y="283"/>
                </a:lnTo>
                <a:lnTo>
                  <a:pt x="187" y="283"/>
                </a:lnTo>
                <a:lnTo>
                  <a:pt x="187" y="381"/>
                </a:lnTo>
                <a:lnTo>
                  <a:pt x="0" y="186"/>
                </a:lnTo>
                <a:lnTo>
                  <a:pt x="187"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1" name="Shape 1221"/>
          <p:cNvSpPr/>
          <p:nvPr/>
        </p:nvSpPr>
        <p:spPr>
          <a:xfrm>
            <a:off x="7296150" y="2038350"/>
            <a:ext cx="219869" cy="215900"/>
          </a:xfrm>
          <a:custGeom>
            <a:avLst/>
            <a:gdLst/>
            <a:ahLst/>
            <a:cxnLst/>
            <a:rect l="0" t="0" r="0" b="0"/>
            <a:pathLst>
              <a:path w="374" h="364" extrusionOk="0">
                <a:moveTo>
                  <a:pt x="373" y="186"/>
                </a:moveTo>
                <a:lnTo>
                  <a:pt x="283" y="186"/>
                </a:lnTo>
                <a:lnTo>
                  <a:pt x="283" y="363"/>
                </a:lnTo>
                <a:lnTo>
                  <a:pt x="89" y="363"/>
                </a:lnTo>
                <a:lnTo>
                  <a:pt x="89" y="186"/>
                </a:lnTo>
                <a:lnTo>
                  <a:pt x="0" y="186"/>
                </a:lnTo>
                <a:lnTo>
                  <a:pt x="186" y="0"/>
                </a:lnTo>
                <a:lnTo>
                  <a:pt x="373" y="18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2" name="Shape 1222"/>
          <p:cNvSpPr/>
          <p:nvPr/>
        </p:nvSpPr>
        <p:spPr>
          <a:xfrm>
            <a:off x="9060657" y="2038350"/>
            <a:ext cx="194469" cy="215900"/>
          </a:xfrm>
          <a:custGeom>
            <a:avLst/>
            <a:gdLst/>
            <a:ahLst/>
            <a:cxnLst/>
            <a:rect l="0" t="0" r="0" b="0"/>
            <a:pathLst>
              <a:path w="329" h="364" extrusionOk="0">
                <a:moveTo>
                  <a:pt x="328" y="177"/>
                </a:moveTo>
                <a:lnTo>
                  <a:pt x="230" y="177"/>
                </a:lnTo>
                <a:lnTo>
                  <a:pt x="230" y="0"/>
                </a:lnTo>
                <a:lnTo>
                  <a:pt x="89" y="0"/>
                </a:lnTo>
                <a:lnTo>
                  <a:pt x="89" y="177"/>
                </a:lnTo>
                <a:lnTo>
                  <a:pt x="0" y="177"/>
                </a:lnTo>
                <a:lnTo>
                  <a:pt x="160" y="363"/>
                </a:lnTo>
                <a:lnTo>
                  <a:pt x="328" y="177"/>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3" name="Shape 1223"/>
          <p:cNvSpPr/>
          <p:nvPr/>
        </p:nvSpPr>
        <p:spPr>
          <a:xfrm>
            <a:off x="8466138" y="2048669"/>
            <a:ext cx="211138" cy="195263"/>
          </a:xfrm>
          <a:custGeom>
            <a:avLst/>
            <a:gdLst/>
            <a:ahLst/>
            <a:cxnLst/>
            <a:rect l="0" t="0" r="0" b="0"/>
            <a:pathLst>
              <a:path w="355" h="329" extrusionOk="0">
                <a:moveTo>
                  <a:pt x="186" y="328"/>
                </a:moveTo>
                <a:lnTo>
                  <a:pt x="186" y="231"/>
                </a:lnTo>
                <a:lnTo>
                  <a:pt x="354" y="231"/>
                </a:lnTo>
                <a:lnTo>
                  <a:pt x="354" y="97"/>
                </a:lnTo>
                <a:lnTo>
                  <a:pt x="186" y="97"/>
                </a:lnTo>
                <a:lnTo>
                  <a:pt x="186" y="0"/>
                </a:lnTo>
                <a:lnTo>
                  <a:pt x="0" y="160"/>
                </a:lnTo>
                <a:lnTo>
                  <a:pt x="186" y="328"/>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4" name="Shape 1224"/>
          <p:cNvSpPr/>
          <p:nvPr/>
        </p:nvSpPr>
        <p:spPr>
          <a:xfrm>
            <a:off x="1462088" y="2631282"/>
            <a:ext cx="215107" cy="192088"/>
          </a:xfrm>
          <a:custGeom>
            <a:avLst/>
            <a:gdLst/>
            <a:ahLst/>
            <a:cxnLst/>
            <a:rect l="0" t="0" r="0" b="0"/>
            <a:pathLst>
              <a:path w="365" h="328" extrusionOk="0">
                <a:moveTo>
                  <a:pt x="177" y="0"/>
                </a:moveTo>
                <a:lnTo>
                  <a:pt x="177" y="98"/>
                </a:lnTo>
                <a:lnTo>
                  <a:pt x="0" y="98"/>
                </a:lnTo>
                <a:lnTo>
                  <a:pt x="0" y="230"/>
                </a:lnTo>
                <a:lnTo>
                  <a:pt x="177" y="230"/>
                </a:lnTo>
                <a:lnTo>
                  <a:pt x="177" y="327"/>
                </a:lnTo>
                <a:lnTo>
                  <a:pt x="364" y="159"/>
                </a:lnTo>
                <a:lnTo>
                  <a:pt x="177"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5" name="Shape 1225"/>
          <p:cNvSpPr/>
          <p:nvPr/>
        </p:nvSpPr>
        <p:spPr>
          <a:xfrm>
            <a:off x="890588" y="2622550"/>
            <a:ext cx="194469" cy="213519"/>
          </a:xfrm>
          <a:custGeom>
            <a:avLst/>
            <a:gdLst/>
            <a:ahLst/>
            <a:cxnLst/>
            <a:rect l="0" t="0" r="0" b="0"/>
            <a:pathLst>
              <a:path w="329" h="364" extrusionOk="0">
                <a:moveTo>
                  <a:pt x="328" y="186"/>
                </a:moveTo>
                <a:lnTo>
                  <a:pt x="240" y="186"/>
                </a:lnTo>
                <a:lnTo>
                  <a:pt x="240" y="363"/>
                </a:lnTo>
                <a:lnTo>
                  <a:pt x="98" y="363"/>
                </a:lnTo>
                <a:lnTo>
                  <a:pt x="98" y="186"/>
                </a:lnTo>
                <a:lnTo>
                  <a:pt x="0" y="186"/>
                </a:lnTo>
                <a:lnTo>
                  <a:pt x="169" y="0"/>
                </a:lnTo>
                <a:lnTo>
                  <a:pt x="328" y="18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6" name="Shape 1226"/>
          <p:cNvSpPr/>
          <p:nvPr/>
        </p:nvSpPr>
        <p:spPr>
          <a:xfrm>
            <a:off x="2020094" y="2594769"/>
            <a:ext cx="271463" cy="266700"/>
          </a:xfrm>
          <a:custGeom>
            <a:avLst/>
            <a:gdLst/>
            <a:ahLst/>
            <a:cxnLst/>
            <a:rect l="0" t="0" r="0" b="0"/>
            <a:pathLst>
              <a:path w="462" h="452" extrusionOk="0">
                <a:moveTo>
                  <a:pt x="461" y="221"/>
                </a:moveTo>
                <a:lnTo>
                  <a:pt x="461" y="221"/>
                </a:lnTo>
                <a:cubicBezTo>
                  <a:pt x="461" y="97"/>
                  <a:pt x="354" y="0"/>
                  <a:pt x="230" y="0"/>
                </a:cubicBezTo>
                <a:cubicBezTo>
                  <a:pt x="107" y="0"/>
                  <a:pt x="0" y="97"/>
                  <a:pt x="0" y="221"/>
                </a:cubicBezTo>
                <a:cubicBezTo>
                  <a:pt x="0" y="354"/>
                  <a:pt x="107" y="451"/>
                  <a:pt x="230" y="451"/>
                </a:cubicBezTo>
                <a:cubicBezTo>
                  <a:pt x="354" y="451"/>
                  <a:pt x="461" y="354"/>
                  <a:pt x="461" y="221"/>
                </a:cubicBezTo>
                <a:close/>
                <a:moveTo>
                  <a:pt x="54" y="221"/>
                </a:moveTo>
                <a:lnTo>
                  <a:pt x="54" y="221"/>
                </a:lnTo>
                <a:cubicBezTo>
                  <a:pt x="54" y="123"/>
                  <a:pt x="133" y="44"/>
                  <a:pt x="230" y="44"/>
                </a:cubicBezTo>
                <a:cubicBezTo>
                  <a:pt x="328" y="44"/>
                  <a:pt x="408" y="123"/>
                  <a:pt x="408" y="221"/>
                </a:cubicBezTo>
                <a:cubicBezTo>
                  <a:pt x="408" y="327"/>
                  <a:pt x="328" y="407"/>
                  <a:pt x="230" y="407"/>
                </a:cubicBezTo>
                <a:cubicBezTo>
                  <a:pt x="133" y="407"/>
                  <a:pt x="54" y="327"/>
                  <a:pt x="54" y="221"/>
                </a:cubicBezTo>
                <a:close/>
                <a:moveTo>
                  <a:pt x="328" y="266"/>
                </a:moveTo>
                <a:lnTo>
                  <a:pt x="328" y="266"/>
                </a:lnTo>
                <a:cubicBezTo>
                  <a:pt x="328" y="176"/>
                  <a:pt x="328" y="176"/>
                  <a:pt x="328" y="176"/>
                </a:cubicBezTo>
                <a:cubicBezTo>
                  <a:pt x="221" y="176"/>
                  <a:pt x="221" y="176"/>
                  <a:pt x="221" y="176"/>
                </a:cubicBezTo>
                <a:cubicBezTo>
                  <a:pt x="221" y="123"/>
                  <a:pt x="221" y="123"/>
                  <a:pt x="221" y="123"/>
                </a:cubicBezTo>
                <a:cubicBezTo>
                  <a:pt x="133" y="221"/>
                  <a:pt x="133" y="221"/>
                  <a:pt x="133" y="221"/>
                </a:cubicBezTo>
                <a:cubicBezTo>
                  <a:pt x="221" y="327"/>
                  <a:pt x="221" y="327"/>
                  <a:pt x="221" y="327"/>
                </a:cubicBezTo>
                <a:cubicBezTo>
                  <a:pt x="221" y="266"/>
                  <a:pt x="221" y="266"/>
                  <a:pt x="221" y="266"/>
                </a:cubicBezTo>
                <a:lnTo>
                  <a:pt x="328" y="26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7" name="Shape 1227"/>
          <p:cNvSpPr/>
          <p:nvPr/>
        </p:nvSpPr>
        <p:spPr>
          <a:xfrm>
            <a:off x="2601913" y="2594769"/>
            <a:ext cx="273050" cy="266700"/>
          </a:xfrm>
          <a:custGeom>
            <a:avLst/>
            <a:gdLst/>
            <a:ahLst/>
            <a:cxnLst/>
            <a:rect l="0" t="0" r="0" b="0"/>
            <a:pathLst>
              <a:path w="461" h="452" extrusionOk="0">
                <a:moveTo>
                  <a:pt x="230" y="0"/>
                </a:moveTo>
                <a:lnTo>
                  <a:pt x="230" y="0"/>
                </a:lnTo>
                <a:cubicBezTo>
                  <a:pt x="106" y="0"/>
                  <a:pt x="0" y="97"/>
                  <a:pt x="0" y="221"/>
                </a:cubicBezTo>
                <a:cubicBezTo>
                  <a:pt x="0" y="354"/>
                  <a:pt x="106" y="451"/>
                  <a:pt x="230" y="451"/>
                </a:cubicBezTo>
                <a:cubicBezTo>
                  <a:pt x="354" y="451"/>
                  <a:pt x="460" y="354"/>
                  <a:pt x="460" y="221"/>
                </a:cubicBezTo>
                <a:cubicBezTo>
                  <a:pt x="460" y="97"/>
                  <a:pt x="354" y="0"/>
                  <a:pt x="230" y="0"/>
                </a:cubicBezTo>
                <a:close/>
                <a:moveTo>
                  <a:pt x="230" y="407"/>
                </a:moveTo>
                <a:lnTo>
                  <a:pt x="230" y="407"/>
                </a:lnTo>
                <a:cubicBezTo>
                  <a:pt x="132" y="407"/>
                  <a:pt x="53" y="327"/>
                  <a:pt x="53" y="221"/>
                </a:cubicBezTo>
                <a:cubicBezTo>
                  <a:pt x="53" y="123"/>
                  <a:pt x="132" y="44"/>
                  <a:pt x="230" y="44"/>
                </a:cubicBezTo>
                <a:cubicBezTo>
                  <a:pt x="328" y="44"/>
                  <a:pt x="407" y="123"/>
                  <a:pt x="407" y="221"/>
                </a:cubicBezTo>
                <a:cubicBezTo>
                  <a:pt x="407" y="327"/>
                  <a:pt x="328" y="407"/>
                  <a:pt x="230" y="407"/>
                </a:cubicBezTo>
                <a:close/>
                <a:moveTo>
                  <a:pt x="275" y="132"/>
                </a:moveTo>
                <a:lnTo>
                  <a:pt x="275" y="132"/>
                </a:lnTo>
                <a:cubicBezTo>
                  <a:pt x="185" y="132"/>
                  <a:pt x="185" y="132"/>
                  <a:pt x="185" y="132"/>
                </a:cubicBezTo>
                <a:cubicBezTo>
                  <a:pt x="185" y="230"/>
                  <a:pt x="185" y="230"/>
                  <a:pt x="185" y="230"/>
                </a:cubicBezTo>
                <a:cubicBezTo>
                  <a:pt x="132" y="230"/>
                  <a:pt x="132" y="230"/>
                  <a:pt x="132" y="230"/>
                </a:cubicBezTo>
                <a:cubicBezTo>
                  <a:pt x="230" y="327"/>
                  <a:pt x="230" y="327"/>
                  <a:pt x="230" y="327"/>
                </a:cubicBezTo>
                <a:cubicBezTo>
                  <a:pt x="328" y="230"/>
                  <a:pt x="328" y="230"/>
                  <a:pt x="328" y="230"/>
                </a:cubicBezTo>
                <a:cubicBezTo>
                  <a:pt x="275" y="230"/>
                  <a:pt x="275" y="230"/>
                  <a:pt x="275" y="230"/>
                </a:cubicBezTo>
                <a:lnTo>
                  <a:pt x="275" y="13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8" name="Shape 1228"/>
          <p:cNvSpPr/>
          <p:nvPr/>
        </p:nvSpPr>
        <p:spPr>
          <a:xfrm>
            <a:off x="3186113" y="2594769"/>
            <a:ext cx="271463" cy="266700"/>
          </a:xfrm>
          <a:custGeom>
            <a:avLst/>
            <a:gdLst/>
            <a:ahLst/>
            <a:cxnLst/>
            <a:rect l="0" t="0" r="0" b="0"/>
            <a:pathLst>
              <a:path w="461" h="452" extrusionOk="0">
                <a:moveTo>
                  <a:pt x="231" y="451"/>
                </a:moveTo>
                <a:lnTo>
                  <a:pt x="231" y="451"/>
                </a:lnTo>
                <a:cubicBezTo>
                  <a:pt x="354" y="451"/>
                  <a:pt x="460" y="354"/>
                  <a:pt x="460" y="221"/>
                </a:cubicBezTo>
                <a:cubicBezTo>
                  <a:pt x="460" y="97"/>
                  <a:pt x="354" y="0"/>
                  <a:pt x="231" y="0"/>
                </a:cubicBezTo>
                <a:cubicBezTo>
                  <a:pt x="106" y="0"/>
                  <a:pt x="0" y="97"/>
                  <a:pt x="0" y="221"/>
                </a:cubicBezTo>
                <a:cubicBezTo>
                  <a:pt x="0" y="354"/>
                  <a:pt x="106" y="451"/>
                  <a:pt x="231" y="451"/>
                </a:cubicBezTo>
                <a:close/>
                <a:moveTo>
                  <a:pt x="231" y="44"/>
                </a:moveTo>
                <a:lnTo>
                  <a:pt x="231" y="44"/>
                </a:lnTo>
                <a:cubicBezTo>
                  <a:pt x="328" y="44"/>
                  <a:pt x="407" y="123"/>
                  <a:pt x="407" y="221"/>
                </a:cubicBezTo>
                <a:cubicBezTo>
                  <a:pt x="407" y="327"/>
                  <a:pt x="328" y="407"/>
                  <a:pt x="231" y="407"/>
                </a:cubicBezTo>
                <a:cubicBezTo>
                  <a:pt x="133" y="407"/>
                  <a:pt x="53" y="327"/>
                  <a:pt x="53" y="221"/>
                </a:cubicBezTo>
                <a:cubicBezTo>
                  <a:pt x="53" y="123"/>
                  <a:pt x="133" y="44"/>
                  <a:pt x="231" y="44"/>
                </a:cubicBezTo>
                <a:close/>
                <a:moveTo>
                  <a:pt x="186" y="319"/>
                </a:moveTo>
                <a:lnTo>
                  <a:pt x="186" y="319"/>
                </a:lnTo>
                <a:cubicBezTo>
                  <a:pt x="275" y="319"/>
                  <a:pt x="275" y="319"/>
                  <a:pt x="275" y="319"/>
                </a:cubicBezTo>
                <a:cubicBezTo>
                  <a:pt x="275" y="221"/>
                  <a:pt x="275" y="221"/>
                  <a:pt x="275" y="221"/>
                </a:cubicBezTo>
                <a:cubicBezTo>
                  <a:pt x="328" y="221"/>
                  <a:pt x="328" y="221"/>
                  <a:pt x="328" y="221"/>
                </a:cubicBezTo>
                <a:cubicBezTo>
                  <a:pt x="231" y="123"/>
                  <a:pt x="231" y="123"/>
                  <a:pt x="231" y="123"/>
                </a:cubicBezTo>
                <a:cubicBezTo>
                  <a:pt x="133" y="221"/>
                  <a:pt x="133" y="221"/>
                  <a:pt x="133" y="221"/>
                </a:cubicBezTo>
                <a:cubicBezTo>
                  <a:pt x="186" y="221"/>
                  <a:pt x="186" y="221"/>
                  <a:pt x="186" y="221"/>
                </a:cubicBezTo>
                <a:lnTo>
                  <a:pt x="186" y="31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29" name="Shape 1229"/>
          <p:cNvSpPr/>
          <p:nvPr/>
        </p:nvSpPr>
        <p:spPr>
          <a:xfrm>
            <a:off x="3767932" y="2594769"/>
            <a:ext cx="273050" cy="266700"/>
          </a:xfrm>
          <a:custGeom>
            <a:avLst/>
            <a:gdLst/>
            <a:ahLst/>
            <a:cxnLst/>
            <a:rect l="0" t="0" r="0" b="0"/>
            <a:pathLst>
              <a:path w="462" h="452" extrusionOk="0">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0" name="Shape 1230"/>
          <p:cNvSpPr/>
          <p:nvPr/>
        </p:nvSpPr>
        <p:spPr>
          <a:xfrm>
            <a:off x="8436769" y="3276600"/>
            <a:ext cx="270669" cy="67469"/>
          </a:xfrm>
          <a:custGeom>
            <a:avLst/>
            <a:gdLst/>
            <a:ahLst/>
            <a:cxnLst/>
            <a:rect l="0" t="0" r="0" b="0"/>
            <a:pathLst>
              <a:path w="461" h="116" extrusionOk="0">
                <a:moveTo>
                  <a:pt x="53" y="0"/>
                </a:moveTo>
                <a:lnTo>
                  <a:pt x="53" y="0"/>
                </a:lnTo>
                <a:cubicBezTo>
                  <a:pt x="26" y="0"/>
                  <a:pt x="0" y="26"/>
                  <a:pt x="0" y="53"/>
                </a:cubicBezTo>
                <a:cubicBezTo>
                  <a:pt x="0" y="88"/>
                  <a:pt x="26" y="115"/>
                  <a:pt x="53" y="115"/>
                </a:cubicBezTo>
                <a:cubicBezTo>
                  <a:pt x="88" y="115"/>
                  <a:pt x="115" y="88"/>
                  <a:pt x="115" y="53"/>
                </a:cubicBezTo>
                <a:cubicBezTo>
                  <a:pt x="115" y="26"/>
                  <a:pt x="88" y="0"/>
                  <a:pt x="53" y="0"/>
                </a:cubicBezTo>
                <a:close/>
                <a:moveTo>
                  <a:pt x="230" y="0"/>
                </a:moveTo>
                <a:lnTo>
                  <a:pt x="230" y="0"/>
                </a:lnTo>
                <a:cubicBezTo>
                  <a:pt x="203" y="0"/>
                  <a:pt x="177" y="26"/>
                  <a:pt x="177" y="53"/>
                </a:cubicBezTo>
                <a:cubicBezTo>
                  <a:pt x="177" y="88"/>
                  <a:pt x="203" y="115"/>
                  <a:pt x="230" y="115"/>
                </a:cubicBezTo>
                <a:cubicBezTo>
                  <a:pt x="256" y="115"/>
                  <a:pt x="284" y="88"/>
                  <a:pt x="284" y="53"/>
                </a:cubicBezTo>
                <a:cubicBezTo>
                  <a:pt x="284" y="26"/>
                  <a:pt x="256" y="0"/>
                  <a:pt x="230" y="0"/>
                </a:cubicBezTo>
                <a:close/>
                <a:moveTo>
                  <a:pt x="407" y="0"/>
                </a:moveTo>
                <a:lnTo>
                  <a:pt x="407" y="0"/>
                </a:lnTo>
                <a:cubicBezTo>
                  <a:pt x="372" y="0"/>
                  <a:pt x="345" y="26"/>
                  <a:pt x="345" y="53"/>
                </a:cubicBezTo>
                <a:cubicBezTo>
                  <a:pt x="345" y="88"/>
                  <a:pt x="372" y="115"/>
                  <a:pt x="407" y="115"/>
                </a:cubicBezTo>
                <a:cubicBezTo>
                  <a:pt x="434" y="115"/>
                  <a:pt x="460" y="88"/>
                  <a:pt x="460" y="53"/>
                </a:cubicBezTo>
                <a:cubicBezTo>
                  <a:pt x="460" y="26"/>
                  <a:pt x="434" y="0"/>
                  <a:pt x="407"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1" name="Shape 1231"/>
          <p:cNvSpPr/>
          <p:nvPr/>
        </p:nvSpPr>
        <p:spPr>
          <a:xfrm>
            <a:off x="8466138" y="3746500"/>
            <a:ext cx="222250" cy="292100"/>
          </a:xfrm>
          <a:custGeom>
            <a:avLst/>
            <a:gdLst/>
            <a:ahLst/>
            <a:cxnLst/>
            <a:rect l="0" t="0" r="0" b="0"/>
            <a:pathLst>
              <a:path w="373" h="497" extrusionOk="0">
                <a:moveTo>
                  <a:pt x="266" y="310"/>
                </a:moveTo>
                <a:lnTo>
                  <a:pt x="266" y="310"/>
                </a:lnTo>
                <a:cubicBezTo>
                  <a:pt x="301" y="301"/>
                  <a:pt x="328" y="292"/>
                  <a:pt x="345" y="257"/>
                </a:cubicBezTo>
                <a:cubicBezTo>
                  <a:pt x="372" y="213"/>
                  <a:pt x="354" y="160"/>
                  <a:pt x="301" y="133"/>
                </a:cubicBezTo>
                <a:cubicBezTo>
                  <a:pt x="275" y="115"/>
                  <a:pt x="275" y="115"/>
                  <a:pt x="275" y="115"/>
                </a:cubicBezTo>
                <a:cubicBezTo>
                  <a:pt x="328" y="17"/>
                  <a:pt x="328" y="17"/>
                  <a:pt x="328" y="17"/>
                </a:cubicBezTo>
                <a:cubicBezTo>
                  <a:pt x="301" y="0"/>
                  <a:pt x="301" y="0"/>
                  <a:pt x="301" y="0"/>
                </a:cubicBezTo>
                <a:cubicBezTo>
                  <a:pt x="195" y="177"/>
                  <a:pt x="195" y="177"/>
                  <a:pt x="195" y="177"/>
                </a:cubicBezTo>
                <a:cubicBezTo>
                  <a:pt x="186" y="160"/>
                  <a:pt x="168" y="142"/>
                  <a:pt x="150" y="133"/>
                </a:cubicBezTo>
                <a:cubicBezTo>
                  <a:pt x="88" y="98"/>
                  <a:pt x="88" y="98"/>
                  <a:pt x="88" y="98"/>
                </a:cubicBezTo>
                <a:cubicBezTo>
                  <a:pt x="0" y="257"/>
                  <a:pt x="0" y="257"/>
                  <a:pt x="0" y="257"/>
                </a:cubicBezTo>
                <a:cubicBezTo>
                  <a:pt x="53" y="292"/>
                  <a:pt x="53" y="292"/>
                  <a:pt x="53" y="292"/>
                </a:cubicBezTo>
                <a:cubicBezTo>
                  <a:pt x="79" y="301"/>
                  <a:pt x="106" y="310"/>
                  <a:pt x="124" y="310"/>
                </a:cubicBezTo>
                <a:cubicBezTo>
                  <a:pt x="18" y="487"/>
                  <a:pt x="18" y="487"/>
                  <a:pt x="18" y="487"/>
                </a:cubicBezTo>
                <a:cubicBezTo>
                  <a:pt x="53" y="496"/>
                  <a:pt x="53" y="496"/>
                  <a:pt x="53" y="496"/>
                </a:cubicBezTo>
                <a:cubicBezTo>
                  <a:pt x="106" y="408"/>
                  <a:pt x="106" y="408"/>
                  <a:pt x="106" y="408"/>
                </a:cubicBezTo>
                <a:cubicBezTo>
                  <a:pt x="132" y="426"/>
                  <a:pt x="132" y="426"/>
                  <a:pt x="132" y="426"/>
                </a:cubicBezTo>
                <a:cubicBezTo>
                  <a:pt x="186" y="452"/>
                  <a:pt x="239" y="443"/>
                  <a:pt x="266" y="399"/>
                </a:cubicBezTo>
                <a:cubicBezTo>
                  <a:pt x="284" y="364"/>
                  <a:pt x="284" y="336"/>
                  <a:pt x="266" y="310"/>
                </a:cubicBezTo>
                <a:close/>
                <a:moveTo>
                  <a:pt x="292" y="160"/>
                </a:moveTo>
                <a:lnTo>
                  <a:pt x="292" y="160"/>
                </a:lnTo>
                <a:cubicBezTo>
                  <a:pt x="328" y="177"/>
                  <a:pt x="337" y="213"/>
                  <a:pt x="319" y="239"/>
                </a:cubicBezTo>
                <a:cubicBezTo>
                  <a:pt x="292" y="274"/>
                  <a:pt x="257" y="283"/>
                  <a:pt x="231" y="266"/>
                </a:cubicBezTo>
                <a:cubicBezTo>
                  <a:pt x="195" y="248"/>
                  <a:pt x="195" y="248"/>
                  <a:pt x="195" y="248"/>
                </a:cubicBezTo>
                <a:lnTo>
                  <a:pt x="195" y="248"/>
                </a:lnTo>
                <a:cubicBezTo>
                  <a:pt x="257" y="142"/>
                  <a:pt x="257" y="142"/>
                  <a:pt x="257" y="142"/>
                </a:cubicBezTo>
                <a:lnTo>
                  <a:pt x="292" y="160"/>
                </a:lnTo>
                <a:close/>
                <a:moveTo>
                  <a:pt x="71" y="266"/>
                </a:moveTo>
                <a:lnTo>
                  <a:pt x="71" y="266"/>
                </a:lnTo>
                <a:cubicBezTo>
                  <a:pt x="44" y="248"/>
                  <a:pt x="44" y="248"/>
                  <a:pt x="44" y="248"/>
                </a:cubicBezTo>
                <a:cubicBezTo>
                  <a:pt x="106" y="142"/>
                  <a:pt x="106" y="142"/>
                  <a:pt x="106" y="142"/>
                </a:cubicBezTo>
                <a:cubicBezTo>
                  <a:pt x="132" y="160"/>
                  <a:pt x="132" y="160"/>
                  <a:pt x="132" y="160"/>
                </a:cubicBezTo>
                <a:cubicBezTo>
                  <a:pt x="168" y="177"/>
                  <a:pt x="177" y="213"/>
                  <a:pt x="159" y="248"/>
                </a:cubicBezTo>
                <a:cubicBezTo>
                  <a:pt x="142" y="274"/>
                  <a:pt x="106" y="283"/>
                  <a:pt x="71" y="266"/>
                </a:cubicBezTo>
                <a:close/>
                <a:moveTo>
                  <a:pt x="150" y="399"/>
                </a:moveTo>
                <a:lnTo>
                  <a:pt x="150" y="399"/>
                </a:lnTo>
                <a:cubicBezTo>
                  <a:pt x="115" y="381"/>
                  <a:pt x="115" y="381"/>
                  <a:pt x="115" y="381"/>
                </a:cubicBezTo>
                <a:cubicBezTo>
                  <a:pt x="177" y="274"/>
                  <a:pt x="177" y="274"/>
                  <a:pt x="177" y="274"/>
                </a:cubicBezTo>
                <a:lnTo>
                  <a:pt x="177" y="274"/>
                </a:lnTo>
                <a:cubicBezTo>
                  <a:pt x="213" y="292"/>
                  <a:pt x="213" y="292"/>
                  <a:pt x="213" y="292"/>
                </a:cubicBezTo>
                <a:cubicBezTo>
                  <a:pt x="248" y="310"/>
                  <a:pt x="257" y="345"/>
                  <a:pt x="239" y="381"/>
                </a:cubicBezTo>
                <a:cubicBezTo>
                  <a:pt x="222" y="408"/>
                  <a:pt x="186" y="417"/>
                  <a:pt x="150" y="39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2" name="Shape 1232"/>
          <p:cNvSpPr/>
          <p:nvPr/>
        </p:nvSpPr>
        <p:spPr>
          <a:xfrm>
            <a:off x="958057" y="3860800"/>
            <a:ext cx="61119" cy="67469"/>
          </a:xfrm>
          <a:custGeom>
            <a:avLst/>
            <a:gdLst/>
            <a:ahLst/>
            <a:cxnLst/>
            <a:rect l="0" t="0" r="0" b="0"/>
            <a:pathLst>
              <a:path w="108" h="116" extrusionOk="0">
                <a:moveTo>
                  <a:pt x="54" y="0"/>
                </a:moveTo>
                <a:lnTo>
                  <a:pt x="54" y="0"/>
                </a:lnTo>
                <a:cubicBezTo>
                  <a:pt x="18" y="0"/>
                  <a:pt x="0" y="26"/>
                  <a:pt x="0" y="53"/>
                </a:cubicBezTo>
                <a:cubicBezTo>
                  <a:pt x="0" y="88"/>
                  <a:pt x="18" y="115"/>
                  <a:pt x="54" y="115"/>
                </a:cubicBezTo>
                <a:cubicBezTo>
                  <a:pt x="80" y="115"/>
                  <a:pt x="107" y="88"/>
                  <a:pt x="107" y="53"/>
                </a:cubicBezTo>
                <a:cubicBezTo>
                  <a:pt x="107" y="26"/>
                  <a:pt x="80" y="0"/>
                  <a:pt x="54"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3" name="Shape 1233"/>
          <p:cNvSpPr/>
          <p:nvPr/>
        </p:nvSpPr>
        <p:spPr>
          <a:xfrm>
            <a:off x="9070975" y="3276600"/>
            <a:ext cx="165100" cy="67469"/>
          </a:xfrm>
          <a:custGeom>
            <a:avLst/>
            <a:gdLst/>
            <a:ahLst/>
            <a:cxnLst/>
            <a:rect l="0" t="0" r="0" b="0"/>
            <a:pathLst>
              <a:path w="284" h="116" extrusionOk="0">
                <a:moveTo>
                  <a:pt x="53" y="0"/>
                </a:moveTo>
                <a:lnTo>
                  <a:pt x="53" y="0"/>
                </a:lnTo>
                <a:cubicBezTo>
                  <a:pt x="26" y="0"/>
                  <a:pt x="0" y="26"/>
                  <a:pt x="0" y="53"/>
                </a:cubicBezTo>
                <a:cubicBezTo>
                  <a:pt x="0" y="88"/>
                  <a:pt x="26" y="115"/>
                  <a:pt x="53" y="115"/>
                </a:cubicBezTo>
                <a:cubicBezTo>
                  <a:pt x="88" y="115"/>
                  <a:pt x="106" y="88"/>
                  <a:pt x="106" y="53"/>
                </a:cubicBezTo>
                <a:cubicBezTo>
                  <a:pt x="106" y="26"/>
                  <a:pt x="88" y="0"/>
                  <a:pt x="53" y="0"/>
                </a:cubicBezTo>
                <a:close/>
                <a:moveTo>
                  <a:pt x="230" y="0"/>
                </a:moveTo>
                <a:lnTo>
                  <a:pt x="230" y="0"/>
                </a:lnTo>
                <a:cubicBezTo>
                  <a:pt x="195" y="0"/>
                  <a:pt x="177" y="26"/>
                  <a:pt x="177" y="53"/>
                </a:cubicBezTo>
                <a:cubicBezTo>
                  <a:pt x="177" y="88"/>
                  <a:pt x="195" y="115"/>
                  <a:pt x="230" y="115"/>
                </a:cubicBezTo>
                <a:cubicBezTo>
                  <a:pt x="257" y="115"/>
                  <a:pt x="283" y="88"/>
                  <a:pt x="283" y="53"/>
                </a:cubicBezTo>
                <a:cubicBezTo>
                  <a:pt x="283" y="26"/>
                  <a:pt x="257" y="0"/>
                  <a:pt x="230"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4" name="Shape 1234"/>
          <p:cNvSpPr/>
          <p:nvPr/>
        </p:nvSpPr>
        <p:spPr>
          <a:xfrm>
            <a:off x="6180932" y="2658269"/>
            <a:ext cx="114300" cy="133350"/>
          </a:xfrm>
          <a:custGeom>
            <a:avLst/>
            <a:gdLst/>
            <a:ahLst/>
            <a:cxnLst/>
            <a:rect l="0" t="0" r="0" b="0"/>
            <a:pathLst>
              <a:path w="196" h="231" extrusionOk="0">
                <a:moveTo>
                  <a:pt x="0" y="0"/>
                </a:moveTo>
                <a:lnTo>
                  <a:pt x="0" y="230"/>
                </a:lnTo>
                <a:lnTo>
                  <a:pt x="195" y="115"/>
                </a:lnTo>
                <a:lnTo>
                  <a:pt x="0"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5" name="Shape 1235"/>
          <p:cNvSpPr/>
          <p:nvPr/>
        </p:nvSpPr>
        <p:spPr>
          <a:xfrm>
            <a:off x="5588000" y="2669382"/>
            <a:ext cx="135732" cy="118269"/>
          </a:xfrm>
          <a:custGeom>
            <a:avLst/>
            <a:gdLst/>
            <a:ahLst/>
            <a:cxnLst/>
            <a:rect l="0" t="0" r="0" b="0"/>
            <a:pathLst>
              <a:path w="231" h="205" extrusionOk="0">
                <a:moveTo>
                  <a:pt x="0" y="204"/>
                </a:moveTo>
                <a:lnTo>
                  <a:pt x="230" y="204"/>
                </a:lnTo>
                <a:lnTo>
                  <a:pt x="115" y="0"/>
                </a:lnTo>
                <a:lnTo>
                  <a:pt x="0" y="204"/>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6" name="Shape 1236"/>
          <p:cNvSpPr/>
          <p:nvPr/>
        </p:nvSpPr>
        <p:spPr>
          <a:xfrm>
            <a:off x="5003800" y="2669382"/>
            <a:ext cx="138113" cy="118269"/>
          </a:xfrm>
          <a:custGeom>
            <a:avLst/>
            <a:gdLst/>
            <a:ahLst/>
            <a:cxnLst/>
            <a:rect l="0" t="0" r="0" b="0"/>
            <a:pathLst>
              <a:path w="232" h="205" extrusionOk="0">
                <a:moveTo>
                  <a:pt x="231" y="0"/>
                </a:moveTo>
                <a:lnTo>
                  <a:pt x="0" y="0"/>
                </a:lnTo>
                <a:lnTo>
                  <a:pt x="115" y="204"/>
                </a:lnTo>
                <a:lnTo>
                  <a:pt x="231"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7" name="Shape 1237"/>
          <p:cNvSpPr/>
          <p:nvPr/>
        </p:nvSpPr>
        <p:spPr>
          <a:xfrm>
            <a:off x="4433094" y="2658269"/>
            <a:ext cx="114300" cy="133350"/>
          </a:xfrm>
          <a:custGeom>
            <a:avLst/>
            <a:gdLst/>
            <a:ahLst/>
            <a:cxnLst/>
            <a:rect l="0" t="0" r="0" b="0"/>
            <a:pathLst>
              <a:path w="195" h="231" extrusionOk="0">
                <a:moveTo>
                  <a:pt x="194" y="0"/>
                </a:moveTo>
                <a:lnTo>
                  <a:pt x="194" y="230"/>
                </a:lnTo>
                <a:lnTo>
                  <a:pt x="0" y="115"/>
                </a:lnTo>
                <a:lnTo>
                  <a:pt x="194" y="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8" name="Shape 1238"/>
          <p:cNvSpPr/>
          <p:nvPr/>
        </p:nvSpPr>
        <p:spPr>
          <a:xfrm>
            <a:off x="7898607" y="2677319"/>
            <a:ext cx="177800" cy="101600"/>
          </a:xfrm>
          <a:custGeom>
            <a:avLst/>
            <a:gdLst/>
            <a:ahLst/>
            <a:cxnLst/>
            <a:rect l="0" t="0" r="0" b="0"/>
            <a:pathLst>
              <a:path w="302" h="170" extrusionOk="0">
                <a:moveTo>
                  <a:pt x="284" y="116"/>
                </a:moveTo>
                <a:lnTo>
                  <a:pt x="284" y="116"/>
                </a:lnTo>
                <a:cubicBezTo>
                  <a:pt x="275" y="107"/>
                  <a:pt x="168" y="10"/>
                  <a:pt x="168" y="10"/>
                </a:cubicBezTo>
                <a:cubicBezTo>
                  <a:pt x="168" y="0"/>
                  <a:pt x="159" y="0"/>
                  <a:pt x="150" y="0"/>
                </a:cubicBezTo>
                <a:cubicBezTo>
                  <a:pt x="142" y="0"/>
                  <a:pt x="133" y="0"/>
                  <a:pt x="133" y="10"/>
                </a:cubicBezTo>
                <a:cubicBezTo>
                  <a:pt x="133" y="10"/>
                  <a:pt x="27" y="107"/>
                  <a:pt x="18" y="116"/>
                </a:cubicBezTo>
                <a:cubicBezTo>
                  <a:pt x="9" y="133"/>
                  <a:pt x="0" y="151"/>
                  <a:pt x="18" y="160"/>
                </a:cubicBezTo>
                <a:cubicBezTo>
                  <a:pt x="27" y="169"/>
                  <a:pt x="44" y="169"/>
                  <a:pt x="53" y="160"/>
                </a:cubicBezTo>
                <a:cubicBezTo>
                  <a:pt x="150" y="63"/>
                  <a:pt x="150" y="63"/>
                  <a:pt x="150" y="63"/>
                </a:cubicBezTo>
                <a:cubicBezTo>
                  <a:pt x="248" y="160"/>
                  <a:pt x="248" y="160"/>
                  <a:pt x="248" y="160"/>
                </a:cubicBezTo>
                <a:cubicBezTo>
                  <a:pt x="257" y="169"/>
                  <a:pt x="275" y="169"/>
                  <a:pt x="284" y="160"/>
                </a:cubicBezTo>
                <a:cubicBezTo>
                  <a:pt x="301" y="151"/>
                  <a:pt x="301" y="133"/>
                  <a:pt x="284" y="11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39" name="Shape 1239"/>
          <p:cNvSpPr/>
          <p:nvPr/>
        </p:nvSpPr>
        <p:spPr>
          <a:xfrm>
            <a:off x="7316788" y="2673350"/>
            <a:ext cx="177800" cy="105569"/>
          </a:xfrm>
          <a:custGeom>
            <a:avLst/>
            <a:gdLst/>
            <a:ahLst/>
            <a:cxnLst/>
            <a:rect l="0" t="0" r="0" b="0"/>
            <a:pathLst>
              <a:path w="303" h="179" extrusionOk="0">
                <a:moveTo>
                  <a:pt x="284" y="54"/>
                </a:moveTo>
                <a:lnTo>
                  <a:pt x="284" y="54"/>
                </a:lnTo>
                <a:cubicBezTo>
                  <a:pt x="275" y="72"/>
                  <a:pt x="169" y="169"/>
                  <a:pt x="169" y="169"/>
                </a:cubicBezTo>
                <a:cubicBezTo>
                  <a:pt x="169" y="178"/>
                  <a:pt x="160" y="178"/>
                  <a:pt x="151" y="178"/>
                </a:cubicBezTo>
                <a:cubicBezTo>
                  <a:pt x="142" y="178"/>
                  <a:pt x="134" y="178"/>
                  <a:pt x="134" y="169"/>
                </a:cubicBezTo>
                <a:cubicBezTo>
                  <a:pt x="134" y="169"/>
                  <a:pt x="27" y="72"/>
                  <a:pt x="19" y="54"/>
                </a:cubicBezTo>
                <a:cubicBezTo>
                  <a:pt x="10" y="44"/>
                  <a:pt x="0" y="28"/>
                  <a:pt x="19" y="19"/>
                </a:cubicBezTo>
                <a:cubicBezTo>
                  <a:pt x="27" y="9"/>
                  <a:pt x="45" y="0"/>
                  <a:pt x="54" y="19"/>
                </a:cubicBezTo>
                <a:cubicBezTo>
                  <a:pt x="151" y="107"/>
                  <a:pt x="151" y="107"/>
                  <a:pt x="151" y="107"/>
                </a:cubicBezTo>
                <a:cubicBezTo>
                  <a:pt x="248" y="19"/>
                  <a:pt x="248" y="19"/>
                  <a:pt x="248" y="19"/>
                </a:cubicBezTo>
                <a:cubicBezTo>
                  <a:pt x="257" y="0"/>
                  <a:pt x="275" y="9"/>
                  <a:pt x="284" y="19"/>
                </a:cubicBezTo>
                <a:cubicBezTo>
                  <a:pt x="302" y="28"/>
                  <a:pt x="302" y="44"/>
                  <a:pt x="284" y="54"/>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0" name="Shape 1240"/>
          <p:cNvSpPr/>
          <p:nvPr/>
        </p:nvSpPr>
        <p:spPr>
          <a:xfrm>
            <a:off x="8519319" y="2641600"/>
            <a:ext cx="105569" cy="173832"/>
          </a:xfrm>
          <a:custGeom>
            <a:avLst/>
            <a:gdLst/>
            <a:ahLst/>
            <a:cxnLst/>
            <a:rect l="0" t="0" r="0" b="0"/>
            <a:pathLst>
              <a:path w="179" h="294" extrusionOk="0">
                <a:moveTo>
                  <a:pt x="54" y="9"/>
                </a:moveTo>
                <a:lnTo>
                  <a:pt x="54" y="9"/>
                </a:lnTo>
                <a:cubicBezTo>
                  <a:pt x="62" y="18"/>
                  <a:pt x="169" y="125"/>
                  <a:pt x="169" y="125"/>
                </a:cubicBezTo>
                <a:cubicBezTo>
                  <a:pt x="169" y="134"/>
                  <a:pt x="178" y="142"/>
                  <a:pt x="178" y="142"/>
                </a:cubicBezTo>
                <a:cubicBezTo>
                  <a:pt x="178" y="151"/>
                  <a:pt x="169" y="160"/>
                  <a:pt x="169" y="169"/>
                </a:cubicBezTo>
                <a:cubicBezTo>
                  <a:pt x="169" y="169"/>
                  <a:pt x="62" y="275"/>
                  <a:pt x="54" y="284"/>
                </a:cubicBezTo>
                <a:cubicBezTo>
                  <a:pt x="44" y="293"/>
                  <a:pt x="27" y="293"/>
                  <a:pt x="9" y="284"/>
                </a:cubicBezTo>
                <a:cubicBezTo>
                  <a:pt x="0" y="275"/>
                  <a:pt x="0" y="257"/>
                  <a:pt x="9" y="240"/>
                </a:cubicBezTo>
                <a:cubicBezTo>
                  <a:pt x="107" y="142"/>
                  <a:pt x="107" y="142"/>
                  <a:pt x="107" y="142"/>
                </a:cubicBezTo>
                <a:cubicBezTo>
                  <a:pt x="9" y="44"/>
                  <a:pt x="9" y="44"/>
                  <a:pt x="9" y="44"/>
                </a:cubicBezTo>
                <a:cubicBezTo>
                  <a:pt x="0" y="36"/>
                  <a:pt x="0" y="18"/>
                  <a:pt x="9" y="9"/>
                </a:cubicBezTo>
                <a:cubicBezTo>
                  <a:pt x="27" y="0"/>
                  <a:pt x="44" y="0"/>
                  <a:pt x="54" y="9"/>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1" name="Shape 1241"/>
          <p:cNvSpPr/>
          <p:nvPr/>
        </p:nvSpPr>
        <p:spPr>
          <a:xfrm>
            <a:off x="6769100" y="2641600"/>
            <a:ext cx="103188" cy="173832"/>
          </a:xfrm>
          <a:custGeom>
            <a:avLst/>
            <a:gdLst/>
            <a:ahLst/>
            <a:cxnLst/>
            <a:rect l="0" t="0" r="0" b="0"/>
            <a:pathLst>
              <a:path w="177" h="294" extrusionOk="0">
                <a:moveTo>
                  <a:pt x="123" y="9"/>
                </a:moveTo>
                <a:lnTo>
                  <a:pt x="123" y="9"/>
                </a:lnTo>
                <a:cubicBezTo>
                  <a:pt x="114" y="18"/>
                  <a:pt x="8" y="125"/>
                  <a:pt x="8" y="125"/>
                </a:cubicBezTo>
                <a:cubicBezTo>
                  <a:pt x="8" y="134"/>
                  <a:pt x="0" y="142"/>
                  <a:pt x="0" y="142"/>
                </a:cubicBezTo>
                <a:cubicBezTo>
                  <a:pt x="0" y="151"/>
                  <a:pt x="8" y="160"/>
                  <a:pt x="8" y="169"/>
                </a:cubicBezTo>
                <a:cubicBezTo>
                  <a:pt x="8" y="169"/>
                  <a:pt x="114" y="275"/>
                  <a:pt x="123" y="284"/>
                </a:cubicBezTo>
                <a:cubicBezTo>
                  <a:pt x="132" y="293"/>
                  <a:pt x="150" y="293"/>
                  <a:pt x="167" y="284"/>
                </a:cubicBezTo>
                <a:cubicBezTo>
                  <a:pt x="176" y="275"/>
                  <a:pt x="176" y="257"/>
                  <a:pt x="167" y="240"/>
                </a:cubicBezTo>
                <a:cubicBezTo>
                  <a:pt x="70" y="142"/>
                  <a:pt x="70" y="142"/>
                  <a:pt x="70" y="142"/>
                </a:cubicBezTo>
                <a:cubicBezTo>
                  <a:pt x="167" y="44"/>
                  <a:pt x="167" y="44"/>
                  <a:pt x="167" y="44"/>
                </a:cubicBezTo>
                <a:cubicBezTo>
                  <a:pt x="176" y="36"/>
                  <a:pt x="176" y="18"/>
                  <a:pt x="167" y="9"/>
                </a:cubicBezTo>
                <a:cubicBezTo>
                  <a:pt x="150" y="0"/>
                  <a:pt x="132" y="0"/>
                  <a:pt x="123" y="9"/>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2" name="Shape 1242"/>
          <p:cNvSpPr/>
          <p:nvPr/>
        </p:nvSpPr>
        <p:spPr>
          <a:xfrm>
            <a:off x="6681788" y="3236119"/>
            <a:ext cx="281782" cy="144463"/>
          </a:xfrm>
          <a:custGeom>
            <a:avLst/>
            <a:gdLst/>
            <a:ahLst/>
            <a:cxnLst/>
            <a:rect l="0" t="0" r="0" b="0"/>
            <a:pathLst>
              <a:path w="479" h="248" extrusionOk="0">
                <a:moveTo>
                  <a:pt x="363" y="247"/>
                </a:moveTo>
                <a:lnTo>
                  <a:pt x="363" y="168"/>
                </a:lnTo>
                <a:lnTo>
                  <a:pt x="0" y="168"/>
                </a:lnTo>
                <a:lnTo>
                  <a:pt x="0" y="79"/>
                </a:lnTo>
                <a:lnTo>
                  <a:pt x="363" y="79"/>
                </a:lnTo>
                <a:lnTo>
                  <a:pt x="363" y="0"/>
                </a:lnTo>
                <a:lnTo>
                  <a:pt x="478" y="124"/>
                </a:lnTo>
                <a:lnTo>
                  <a:pt x="363" y="247"/>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3" name="Shape 1243"/>
          <p:cNvSpPr/>
          <p:nvPr/>
        </p:nvSpPr>
        <p:spPr>
          <a:xfrm>
            <a:off x="4929982" y="3236119"/>
            <a:ext cx="281781" cy="144463"/>
          </a:xfrm>
          <a:custGeom>
            <a:avLst/>
            <a:gdLst/>
            <a:ahLst/>
            <a:cxnLst/>
            <a:rect l="0" t="0" r="0" b="0"/>
            <a:pathLst>
              <a:path w="480" h="248" extrusionOk="0">
                <a:moveTo>
                  <a:pt x="116" y="247"/>
                </a:moveTo>
                <a:lnTo>
                  <a:pt x="116" y="168"/>
                </a:lnTo>
                <a:lnTo>
                  <a:pt x="479" y="168"/>
                </a:lnTo>
                <a:lnTo>
                  <a:pt x="479" y="79"/>
                </a:lnTo>
                <a:lnTo>
                  <a:pt x="116" y="79"/>
                </a:lnTo>
                <a:lnTo>
                  <a:pt x="116" y="0"/>
                </a:lnTo>
                <a:lnTo>
                  <a:pt x="0" y="124"/>
                </a:lnTo>
                <a:lnTo>
                  <a:pt x="116" y="247"/>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4" name="Shape 1244"/>
          <p:cNvSpPr/>
          <p:nvPr/>
        </p:nvSpPr>
        <p:spPr>
          <a:xfrm>
            <a:off x="5581650" y="3168650"/>
            <a:ext cx="146050" cy="288132"/>
          </a:xfrm>
          <a:custGeom>
            <a:avLst/>
            <a:gdLst/>
            <a:ahLst/>
            <a:cxnLst/>
            <a:rect l="0" t="0" r="0" b="0"/>
            <a:pathLst>
              <a:path w="249" h="489" extrusionOk="0">
                <a:moveTo>
                  <a:pt x="248" y="363"/>
                </a:moveTo>
                <a:lnTo>
                  <a:pt x="169" y="363"/>
                </a:lnTo>
                <a:lnTo>
                  <a:pt x="169" y="0"/>
                </a:lnTo>
                <a:lnTo>
                  <a:pt x="79" y="0"/>
                </a:lnTo>
                <a:lnTo>
                  <a:pt x="79" y="363"/>
                </a:lnTo>
                <a:lnTo>
                  <a:pt x="0" y="363"/>
                </a:lnTo>
                <a:lnTo>
                  <a:pt x="124" y="488"/>
                </a:lnTo>
                <a:lnTo>
                  <a:pt x="248" y="363"/>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5" name="Shape 1245"/>
          <p:cNvSpPr/>
          <p:nvPr/>
        </p:nvSpPr>
        <p:spPr>
          <a:xfrm>
            <a:off x="6165850" y="3168650"/>
            <a:ext cx="146050" cy="288132"/>
          </a:xfrm>
          <a:custGeom>
            <a:avLst/>
            <a:gdLst/>
            <a:ahLst/>
            <a:cxnLst/>
            <a:rect l="0" t="0" r="0" b="0"/>
            <a:pathLst>
              <a:path w="249" h="489" extrusionOk="0">
                <a:moveTo>
                  <a:pt x="248" y="116"/>
                </a:moveTo>
                <a:lnTo>
                  <a:pt x="169" y="116"/>
                </a:lnTo>
                <a:lnTo>
                  <a:pt x="169" y="488"/>
                </a:lnTo>
                <a:lnTo>
                  <a:pt x="80" y="488"/>
                </a:lnTo>
                <a:lnTo>
                  <a:pt x="80" y="116"/>
                </a:lnTo>
                <a:lnTo>
                  <a:pt x="0" y="116"/>
                </a:lnTo>
                <a:lnTo>
                  <a:pt x="125" y="0"/>
                </a:lnTo>
                <a:lnTo>
                  <a:pt x="248" y="11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6" name="Shape 1246"/>
          <p:cNvSpPr/>
          <p:nvPr/>
        </p:nvSpPr>
        <p:spPr>
          <a:xfrm>
            <a:off x="9024938" y="3761582"/>
            <a:ext cx="260350" cy="266700"/>
          </a:xfrm>
          <a:custGeom>
            <a:avLst/>
            <a:gdLst/>
            <a:ahLst/>
            <a:cxnLst/>
            <a:rect l="0" t="0" r="0" b="0"/>
            <a:pathLst>
              <a:path w="444" h="454" extrusionOk="0">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7" name="Shape 1247"/>
          <p:cNvSpPr/>
          <p:nvPr/>
        </p:nvSpPr>
        <p:spPr>
          <a:xfrm>
            <a:off x="7338219" y="3159919"/>
            <a:ext cx="133350" cy="294481"/>
          </a:xfrm>
          <a:custGeom>
            <a:avLst/>
            <a:gdLst/>
            <a:ahLst/>
            <a:cxnLst/>
            <a:rect l="0" t="0" r="0" b="0"/>
            <a:pathLst>
              <a:path w="231" h="498" extrusionOk="0">
                <a:moveTo>
                  <a:pt x="115" y="0"/>
                </a:moveTo>
                <a:lnTo>
                  <a:pt x="0" y="187"/>
                </a:lnTo>
                <a:lnTo>
                  <a:pt x="230" y="187"/>
                </a:lnTo>
                <a:lnTo>
                  <a:pt x="115" y="0"/>
                </a:lnTo>
                <a:close/>
                <a:moveTo>
                  <a:pt x="115" y="497"/>
                </a:moveTo>
                <a:lnTo>
                  <a:pt x="230" y="319"/>
                </a:lnTo>
                <a:lnTo>
                  <a:pt x="0" y="319"/>
                </a:lnTo>
                <a:lnTo>
                  <a:pt x="115" y="49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8" name="Shape 1248"/>
          <p:cNvSpPr/>
          <p:nvPr/>
        </p:nvSpPr>
        <p:spPr>
          <a:xfrm>
            <a:off x="3767932" y="2006600"/>
            <a:ext cx="273050" cy="277019"/>
          </a:xfrm>
          <a:custGeom>
            <a:avLst/>
            <a:gdLst/>
            <a:ahLst/>
            <a:cxnLst/>
            <a:rect l="0" t="0" r="0" b="0"/>
            <a:pathLst>
              <a:path w="462" h="470" extrusionOk="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49" name="Shape 1249"/>
          <p:cNvSpPr/>
          <p:nvPr/>
        </p:nvSpPr>
        <p:spPr>
          <a:xfrm>
            <a:off x="3226594" y="2023269"/>
            <a:ext cx="190500" cy="246063"/>
          </a:xfrm>
          <a:custGeom>
            <a:avLst/>
            <a:gdLst/>
            <a:ahLst/>
            <a:cxnLst/>
            <a:rect l="0" t="0" r="0" b="0"/>
            <a:pathLst>
              <a:path w="320" h="417" extrusionOk="0">
                <a:moveTo>
                  <a:pt x="319" y="62"/>
                </a:moveTo>
                <a:lnTo>
                  <a:pt x="319" y="62"/>
                </a:lnTo>
                <a:cubicBezTo>
                  <a:pt x="319" y="27"/>
                  <a:pt x="292" y="0"/>
                  <a:pt x="257" y="0"/>
                </a:cubicBezTo>
                <a:cubicBezTo>
                  <a:pt x="221" y="0"/>
                  <a:pt x="194" y="27"/>
                  <a:pt x="194" y="62"/>
                </a:cubicBezTo>
                <a:cubicBezTo>
                  <a:pt x="194" y="80"/>
                  <a:pt x="213" y="106"/>
                  <a:pt x="230" y="115"/>
                </a:cubicBezTo>
                <a:cubicBezTo>
                  <a:pt x="230" y="159"/>
                  <a:pt x="194" y="169"/>
                  <a:pt x="150" y="186"/>
                </a:cubicBezTo>
                <a:cubicBezTo>
                  <a:pt x="132" y="195"/>
                  <a:pt x="106" y="195"/>
                  <a:pt x="79" y="213"/>
                </a:cubicBezTo>
                <a:cubicBezTo>
                  <a:pt x="79" y="115"/>
                  <a:pt x="79" y="115"/>
                  <a:pt x="79" y="115"/>
                </a:cubicBezTo>
                <a:cubicBezTo>
                  <a:pt x="106" y="106"/>
                  <a:pt x="115" y="80"/>
                  <a:pt x="115" y="62"/>
                </a:cubicBezTo>
                <a:cubicBezTo>
                  <a:pt x="115" y="27"/>
                  <a:pt x="88" y="0"/>
                  <a:pt x="62" y="0"/>
                </a:cubicBezTo>
                <a:cubicBezTo>
                  <a:pt x="26" y="0"/>
                  <a:pt x="0" y="27"/>
                  <a:pt x="0" y="62"/>
                </a:cubicBezTo>
                <a:cubicBezTo>
                  <a:pt x="0" y="80"/>
                  <a:pt x="17" y="106"/>
                  <a:pt x="35" y="115"/>
                </a:cubicBezTo>
                <a:cubicBezTo>
                  <a:pt x="35" y="301"/>
                  <a:pt x="35" y="301"/>
                  <a:pt x="35" y="301"/>
                </a:cubicBezTo>
                <a:cubicBezTo>
                  <a:pt x="17" y="310"/>
                  <a:pt x="0" y="328"/>
                  <a:pt x="0" y="354"/>
                </a:cubicBezTo>
                <a:cubicBezTo>
                  <a:pt x="0" y="390"/>
                  <a:pt x="26" y="416"/>
                  <a:pt x="62" y="416"/>
                </a:cubicBezTo>
                <a:cubicBezTo>
                  <a:pt x="88" y="416"/>
                  <a:pt x="115" y="390"/>
                  <a:pt x="115" y="354"/>
                </a:cubicBezTo>
                <a:cubicBezTo>
                  <a:pt x="115" y="328"/>
                  <a:pt x="106" y="310"/>
                  <a:pt x="88" y="301"/>
                </a:cubicBezTo>
                <a:cubicBezTo>
                  <a:pt x="88" y="257"/>
                  <a:pt x="123" y="240"/>
                  <a:pt x="168" y="231"/>
                </a:cubicBezTo>
                <a:cubicBezTo>
                  <a:pt x="213" y="213"/>
                  <a:pt x="275" y="195"/>
                  <a:pt x="283" y="115"/>
                </a:cubicBezTo>
                <a:cubicBezTo>
                  <a:pt x="301" y="106"/>
                  <a:pt x="319" y="80"/>
                  <a:pt x="319" y="62"/>
                </a:cubicBezTo>
                <a:close/>
                <a:moveTo>
                  <a:pt x="26" y="62"/>
                </a:moveTo>
                <a:lnTo>
                  <a:pt x="26" y="62"/>
                </a:lnTo>
                <a:cubicBezTo>
                  <a:pt x="26" y="35"/>
                  <a:pt x="44" y="27"/>
                  <a:pt x="62" y="27"/>
                </a:cubicBezTo>
                <a:cubicBezTo>
                  <a:pt x="79" y="27"/>
                  <a:pt x="97" y="35"/>
                  <a:pt x="97" y="62"/>
                </a:cubicBezTo>
                <a:cubicBezTo>
                  <a:pt x="97" y="80"/>
                  <a:pt x="79" y="88"/>
                  <a:pt x="62" y="88"/>
                </a:cubicBezTo>
                <a:cubicBezTo>
                  <a:pt x="44" y="88"/>
                  <a:pt x="26" y="80"/>
                  <a:pt x="26" y="62"/>
                </a:cubicBezTo>
                <a:close/>
                <a:moveTo>
                  <a:pt x="62" y="390"/>
                </a:moveTo>
                <a:lnTo>
                  <a:pt x="62" y="390"/>
                </a:lnTo>
                <a:cubicBezTo>
                  <a:pt x="44" y="390"/>
                  <a:pt x="26" y="372"/>
                  <a:pt x="26" y="354"/>
                </a:cubicBezTo>
                <a:cubicBezTo>
                  <a:pt x="26" y="337"/>
                  <a:pt x="44" y="319"/>
                  <a:pt x="62" y="319"/>
                </a:cubicBezTo>
                <a:cubicBezTo>
                  <a:pt x="79" y="319"/>
                  <a:pt x="97" y="337"/>
                  <a:pt x="97" y="354"/>
                </a:cubicBezTo>
                <a:cubicBezTo>
                  <a:pt x="97" y="372"/>
                  <a:pt x="79" y="390"/>
                  <a:pt x="62" y="390"/>
                </a:cubicBezTo>
                <a:close/>
                <a:moveTo>
                  <a:pt x="257" y="88"/>
                </a:moveTo>
                <a:lnTo>
                  <a:pt x="257" y="88"/>
                </a:lnTo>
                <a:cubicBezTo>
                  <a:pt x="239" y="88"/>
                  <a:pt x="221" y="80"/>
                  <a:pt x="221" y="62"/>
                </a:cubicBezTo>
                <a:cubicBezTo>
                  <a:pt x="221" y="35"/>
                  <a:pt x="239" y="27"/>
                  <a:pt x="257" y="27"/>
                </a:cubicBezTo>
                <a:cubicBezTo>
                  <a:pt x="275" y="27"/>
                  <a:pt x="292" y="35"/>
                  <a:pt x="292" y="62"/>
                </a:cubicBezTo>
                <a:cubicBezTo>
                  <a:pt x="292" y="80"/>
                  <a:pt x="275" y="88"/>
                  <a:pt x="257" y="8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0" name="Shape 1250"/>
          <p:cNvSpPr/>
          <p:nvPr/>
        </p:nvSpPr>
        <p:spPr>
          <a:xfrm>
            <a:off x="2644775" y="2006600"/>
            <a:ext cx="188119" cy="277019"/>
          </a:xfrm>
          <a:custGeom>
            <a:avLst/>
            <a:gdLst/>
            <a:ahLst/>
            <a:cxnLst/>
            <a:rect l="0" t="0" r="0" b="0"/>
            <a:pathLst>
              <a:path w="320" h="470" extrusionOk="0">
                <a:moveTo>
                  <a:pt x="258" y="345"/>
                </a:moveTo>
                <a:lnTo>
                  <a:pt x="258" y="345"/>
                </a:lnTo>
                <a:cubicBezTo>
                  <a:pt x="231" y="345"/>
                  <a:pt x="213" y="363"/>
                  <a:pt x="205" y="380"/>
                </a:cubicBezTo>
                <a:cubicBezTo>
                  <a:pt x="124" y="380"/>
                  <a:pt x="124" y="380"/>
                  <a:pt x="124" y="380"/>
                </a:cubicBezTo>
                <a:cubicBezTo>
                  <a:pt x="89" y="380"/>
                  <a:pt x="80" y="354"/>
                  <a:pt x="80" y="345"/>
                </a:cubicBezTo>
                <a:cubicBezTo>
                  <a:pt x="80" y="248"/>
                  <a:pt x="80" y="248"/>
                  <a:pt x="80" y="248"/>
                </a:cubicBezTo>
                <a:cubicBezTo>
                  <a:pt x="98" y="257"/>
                  <a:pt x="107" y="257"/>
                  <a:pt x="124" y="257"/>
                </a:cubicBezTo>
                <a:cubicBezTo>
                  <a:pt x="205" y="257"/>
                  <a:pt x="205" y="257"/>
                  <a:pt x="205" y="257"/>
                </a:cubicBezTo>
                <a:cubicBezTo>
                  <a:pt x="213" y="274"/>
                  <a:pt x="231" y="292"/>
                  <a:pt x="258" y="292"/>
                </a:cubicBezTo>
                <a:cubicBezTo>
                  <a:pt x="293" y="292"/>
                  <a:pt x="319" y="266"/>
                  <a:pt x="319" y="230"/>
                </a:cubicBezTo>
                <a:cubicBezTo>
                  <a:pt x="319" y="204"/>
                  <a:pt x="293" y="176"/>
                  <a:pt x="258" y="176"/>
                </a:cubicBezTo>
                <a:cubicBezTo>
                  <a:pt x="231" y="176"/>
                  <a:pt x="213" y="185"/>
                  <a:pt x="205" y="212"/>
                </a:cubicBezTo>
                <a:cubicBezTo>
                  <a:pt x="124" y="212"/>
                  <a:pt x="124" y="212"/>
                  <a:pt x="124" y="212"/>
                </a:cubicBezTo>
                <a:cubicBezTo>
                  <a:pt x="89" y="212"/>
                  <a:pt x="80" y="176"/>
                  <a:pt x="80" y="167"/>
                </a:cubicBezTo>
                <a:cubicBezTo>
                  <a:pt x="80" y="114"/>
                  <a:pt x="80" y="114"/>
                  <a:pt x="80" y="114"/>
                </a:cubicBezTo>
                <a:cubicBezTo>
                  <a:pt x="107" y="106"/>
                  <a:pt x="115" y="88"/>
                  <a:pt x="115" y="61"/>
                </a:cubicBezTo>
                <a:cubicBezTo>
                  <a:pt x="115" y="26"/>
                  <a:pt x="89" y="0"/>
                  <a:pt x="62" y="0"/>
                </a:cubicBezTo>
                <a:cubicBezTo>
                  <a:pt x="27" y="0"/>
                  <a:pt x="0" y="26"/>
                  <a:pt x="0" y="61"/>
                </a:cubicBezTo>
                <a:cubicBezTo>
                  <a:pt x="0" y="88"/>
                  <a:pt x="18" y="106"/>
                  <a:pt x="36" y="114"/>
                </a:cubicBezTo>
                <a:cubicBezTo>
                  <a:pt x="36" y="345"/>
                  <a:pt x="36" y="345"/>
                  <a:pt x="36" y="345"/>
                </a:cubicBezTo>
                <a:cubicBezTo>
                  <a:pt x="36" y="380"/>
                  <a:pt x="62" y="433"/>
                  <a:pt x="124" y="433"/>
                </a:cubicBezTo>
                <a:cubicBezTo>
                  <a:pt x="205" y="433"/>
                  <a:pt x="205" y="433"/>
                  <a:pt x="205" y="433"/>
                </a:cubicBezTo>
                <a:cubicBezTo>
                  <a:pt x="213" y="451"/>
                  <a:pt x="231" y="469"/>
                  <a:pt x="258" y="469"/>
                </a:cubicBezTo>
                <a:cubicBezTo>
                  <a:pt x="293" y="469"/>
                  <a:pt x="319" y="442"/>
                  <a:pt x="319" y="407"/>
                </a:cubicBezTo>
                <a:cubicBezTo>
                  <a:pt x="319" y="372"/>
                  <a:pt x="293" y="345"/>
                  <a:pt x="258" y="345"/>
                </a:cubicBezTo>
                <a:close/>
                <a:moveTo>
                  <a:pt x="258" y="195"/>
                </a:moveTo>
                <a:lnTo>
                  <a:pt x="258" y="195"/>
                </a:lnTo>
                <a:cubicBezTo>
                  <a:pt x="275" y="195"/>
                  <a:pt x="293" y="212"/>
                  <a:pt x="293" y="230"/>
                </a:cubicBezTo>
                <a:cubicBezTo>
                  <a:pt x="293" y="248"/>
                  <a:pt x="275" y="266"/>
                  <a:pt x="258" y="266"/>
                </a:cubicBezTo>
                <a:cubicBezTo>
                  <a:pt x="240" y="266"/>
                  <a:pt x="221" y="248"/>
                  <a:pt x="221" y="230"/>
                </a:cubicBezTo>
                <a:cubicBezTo>
                  <a:pt x="221" y="212"/>
                  <a:pt x="240" y="195"/>
                  <a:pt x="258" y="195"/>
                </a:cubicBezTo>
                <a:close/>
                <a:moveTo>
                  <a:pt x="27" y="61"/>
                </a:moveTo>
                <a:lnTo>
                  <a:pt x="27" y="61"/>
                </a:lnTo>
                <a:cubicBezTo>
                  <a:pt x="27" y="44"/>
                  <a:pt x="45" y="26"/>
                  <a:pt x="62" y="26"/>
                </a:cubicBezTo>
                <a:cubicBezTo>
                  <a:pt x="80" y="26"/>
                  <a:pt x="98" y="44"/>
                  <a:pt x="98" y="61"/>
                </a:cubicBezTo>
                <a:cubicBezTo>
                  <a:pt x="98" y="79"/>
                  <a:pt x="80" y="97"/>
                  <a:pt x="62" y="97"/>
                </a:cubicBezTo>
                <a:cubicBezTo>
                  <a:pt x="45" y="97"/>
                  <a:pt x="27" y="79"/>
                  <a:pt x="27" y="61"/>
                </a:cubicBezTo>
                <a:close/>
                <a:moveTo>
                  <a:pt x="258" y="442"/>
                </a:moveTo>
                <a:lnTo>
                  <a:pt x="258" y="442"/>
                </a:lnTo>
                <a:cubicBezTo>
                  <a:pt x="240" y="442"/>
                  <a:pt x="221" y="425"/>
                  <a:pt x="221" y="407"/>
                </a:cubicBezTo>
                <a:cubicBezTo>
                  <a:pt x="221" y="389"/>
                  <a:pt x="240" y="372"/>
                  <a:pt x="258" y="372"/>
                </a:cubicBezTo>
                <a:cubicBezTo>
                  <a:pt x="275" y="372"/>
                  <a:pt x="293" y="389"/>
                  <a:pt x="293" y="407"/>
                </a:cubicBezTo>
                <a:cubicBezTo>
                  <a:pt x="293" y="425"/>
                  <a:pt x="275" y="442"/>
                  <a:pt x="258" y="44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1" name="Shape 1251"/>
          <p:cNvSpPr/>
          <p:nvPr/>
        </p:nvSpPr>
        <p:spPr>
          <a:xfrm>
            <a:off x="4453732" y="2023269"/>
            <a:ext cx="72231" cy="246063"/>
          </a:xfrm>
          <a:custGeom>
            <a:avLst/>
            <a:gdLst/>
            <a:ahLst/>
            <a:cxnLst/>
            <a:rect l="0" t="0" r="0" b="0"/>
            <a:pathLst>
              <a:path w="125" h="417" extrusionOk="0">
                <a:moveTo>
                  <a:pt x="89" y="301"/>
                </a:moveTo>
                <a:lnTo>
                  <a:pt x="89" y="301"/>
                </a:lnTo>
                <a:cubicBezTo>
                  <a:pt x="89" y="115"/>
                  <a:pt x="89" y="115"/>
                  <a:pt x="89" y="115"/>
                </a:cubicBezTo>
                <a:cubicBezTo>
                  <a:pt x="106" y="106"/>
                  <a:pt x="124" y="80"/>
                  <a:pt x="124" y="62"/>
                </a:cubicBezTo>
                <a:cubicBezTo>
                  <a:pt x="124" y="27"/>
                  <a:pt x="97"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97" y="416"/>
                  <a:pt x="124" y="390"/>
                  <a:pt x="124" y="354"/>
                </a:cubicBezTo>
                <a:cubicBezTo>
                  <a:pt x="124" y="328"/>
                  <a:pt x="106" y="310"/>
                  <a:pt x="89" y="301"/>
                </a:cubicBezTo>
                <a:close/>
                <a:moveTo>
                  <a:pt x="27" y="62"/>
                </a:moveTo>
                <a:lnTo>
                  <a:pt x="27" y="62"/>
                </a:lnTo>
                <a:cubicBezTo>
                  <a:pt x="27" y="35"/>
                  <a:pt x="44" y="27"/>
                  <a:pt x="62" y="27"/>
                </a:cubicBezTo>
                <a:cubicBezTo>
                  <a:pt x="80" y="27"/>
                  <a:pt x="97" y="35"/>
                  <a:pt x="97" y="62"/>
                </a:cubicBezTo>
                <a:cubicBezTo>
                  <a:pt x="97" y="80"/>
                  <a:pt x="80" y="88"/>
                  <a:pt x="62" y="88"/>
                </a:cubicBezTo>
                <a:cubicBezTo>
                  <a:pt x="44" y="88"/>
                  <a:pt x="27" y="80"/>
                  <a:pt x="27" y="62"/>
                </a:cubicBezTo>
                <a:close/>
                <a:moveTo>
                  <a:pt x="62" y="390"/>
                </a:moveTo>
                <a:lnTo>
                  <a:pt x="62" y="390"/>
                </a:lnTo>
                <a:cubicBezTo>
                  <a:pt x="44" y="390"/>
                  <a:pt x="27" y="372"/>
                  <a:pt x="27" y="354"/>
                </a:cubicBezTo>
                <a:cubicBezTo>
                  <a:pt x="27" y="337"/>
                  <a:pt x="44" y="319"/>
                  <a:pt x="62" y="319"/>
                </a:cubicBezTo>
                <a:cubicBezTo>
                  <a:pt x="80" y="319"/>
                  <a:pt x="97" y="337"/>
                  <a:pt x="97" y="354"/>
                </a:cubicBezTo>
                <a:cubicBezTo>
                  <a:pt x="97" y="372"/>
                  <a:pt x="80" y="390"/>
                  <a:pt x="62" y="39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2" name="Shape 1252"/>
          <p:cNvSpPr/>
          <p:nvPr/>
        </p:nvSpPr>
        <p:spPr>
          <a:xfrm>
            <a:off x="4978400" y="2023269"/>
            <a:ext cx="190500" cy="246063"/>
          </a:xfrm>
          <a:custGeom>
            <a:avLst/>
            <a:gdLst/>
            <a:ahLst/>
            <a:cxnLst/>
            <a:rect l="0" t="0" r="0" b="0"/>
            <a:pathLst>
              <a:path w="320" h="417" extrusionOk="0">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3" name="Shape 1253"/>
          <p:cNvSpPr/>
          <p:nvPr/>
        </p:nvSpPr>
        <p:spPr>
          <a:xfrm>
            <a:off x="2670175" y="3183732"/>
            <a:ext cx="134938" cy="255588"/>
          </a:xfrm>
          <a:custGeom>
            <a:avLst/>
            <a:gdLst/>
            <a:ahLst/>
            <a:cxnLst/>
            <a:rect l="0" t="0" r="0" b="0"/>
            <a:pathLst>
              <a:path w="231" h="435" extrusionOk="0">
                <a:moveTo>
                  <a:pt x="221" y="399"/>
                </a:moveTo>
                <a:lnTo>
                  <a:pt x="221" y="399"/>
                </a:lnTo>
                <a:cubicBezTo>
                  <a:pt x="230" y="408"/>
                  <a:pt x="230" y="417"/>
                  <a:pt x="221" y="426"/>
                </a:cubicBezTo>
                <a:cubicBezTo>
                  <a:pt x="213" y="434"/>
                  <a:pt x="204" y="434"/>
                  <a:pt x="204" y="426"/>
                </a:cubicBezTo>
                <a:cubicBezTo>
                  <a:pt x="9" y="230"/>
                  <a:pt x="9" y="230"/>
                  <a:pt x="9" y="230"/>
                </a:cubicBezTo>
                <a:cubicBezTo>
                  <a:pt x="0" y="222"/>
                  <a:pt x="0" y="213"/>
                  <a:pt x="9" y="204"/>
                </a:cubicBezTo>
                <a:cubicBezTo>
                  <a:pt x="204" y="9"/>
                  <a:pt x="204" y="9"/>
                  <a:pt x="204" y="9"/>
                </a:cubicBezTo>
                <a:cubicBezTo>
                  <a:pt x="204" y="0"/>
                  <a:pt x="213" y="0"/>
                  <a:pt x="221" y="9"/>
                </a:cubicBezTo>
                <a:cubicBezTo>
                  <a:pt x="230" y="17"/>
                  <a:pt x="230" y="26"/>
                  <a:pt x="221" y="36"/>
                </a:cubicBezTo>
                <a:cubicBezTo>
                  <a:pt x="44" y="213"/>
                  <a:pt x="44" y="213"/>
                  <a:pt x="44" y="213"/>
                </a:cubicBezTo>
                <a:lnTo>
                  <a:pt x="221" y="39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4" name="Shape 1254"/>
          <p:cNvSpPr/>
          <p:nvPr/>
        </p:nvSpPr>
        <p:spPr>
          <a:xfrm>
            <a:off x="9117807" y="2658269"/>
            <a:ext cx="78581" cy="133350"/>
          </a:xfrm>
          <a:custGeom>
            <a:avLst/>
            <a:gdLst/>
            <a:ahLst/>
            <a:cxnLst/>
            <a:rect l="0" t="0" r="0" b="0"/>
            <a:pathLst>
              <a:path w="133" h="231" extrusionOk="0">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5" name="Shape 1255"/>
          <p:cNvSpPr/>
          <p:nvPr/>
        </p:nvSpPr>
        <p:spPr>
          <a:xfrm>
            <a:off x="919957" y="3272632"/>
            <a:ext cx="137319" cy="77788"/>
          </a:xfrm>
          <a:custGeom>
            <a:avLst/>
            <a:gdLst/>
            <a:ahLst/>
            <a:cxnLst/>
            <a:rect l="0" t="0" r="0" b="0"/>
            <a:pathLst>
              <a:path w="232" h="133" extrusionOk="0">
                <a:moveTo>
                  <a:pt x="195" y="9"/>
                </a:moveTo>
                <a:lnTo>
                  <a:pt x="195" y="9"/>
                </a:lnTo>
                <a:cubicBezTo>
                  <a:pt x="204" y="0"/>
                  <a:pt x="213" y="0"/>
                  <a:pt x="222" y="9"/>
                </a:cubicBezTo>
                <a:cubicBezTo>
                  <a:pt x="231" y="9"/>
                  <a:pt x="231" y="26"/>
                  <a:pt x="222" y="26"/>
                </a:cubicBezTo>
                <a:cubicBezTo>
                  <a:pt x="125" y="124"/>
                  <a:pt x="125" y="124"/>
                  <a:pt x="125" y="124"/>
                </a:cubicBezTo>
                <a:cubicBezTo>
                  <a:pt x="125" y="132"/>
                  <a:pt x="107" y="132"/>
                  <a:pt x="107" y="124"/>
                </a:cubicBezTo>
                <a:cubicBezTo>
                  <a:pt x="9" y="26"/>
                  <a:pt x="9" y="26"/>
                  <a:pt x="9" y="26"/>
                </a:cubicBezTo>
                <a:cubicBezTo>
                  <a:pt x="0" y="26"/>
                  <a:pt x="0" y="9"/>
                  <a:pt x="9" y="9"/>
                </a:cubicBezTo>
                <a:cubicBezTo>
                  <a:pt x="9" y="0"/>
                  <a:pt x="27" y="0"/>
                  <a:pt x="27" y="9"/>
                </a:cubicBezTo>
                <a:cubicBezTo>
                  <a:pt x="116" y="79"/>
                  <a:pt x="116" y="79"/>
                  <a:pt x="116" y="79"/>
                </a:cubicBezTo>
                <a:lnTo>
                  <a:pt x="195" y="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6" name="Shape 1256"/>
          <p:cNvSpPr/>
          <p:nvPr/>
        </p:nvSpPr>
        <p:spPr>
          <a:xfrm>
            <a:off x="1504157" y="3272632"/>
            <a:ext cx="137319" cy="77788"/>
          </a:xfrm>
          <a:custGeom>
            <a:avLst/>
            <a:gdLst/>
            <a:ahLst/>
            <a:cxnLst/>
            <a:rect l="0" t="0" r="0" b="0"/>
            <a:pathLst>
              <a:path w="232" h="133" extrusionOk="0">
                <a:moveTo>
                  <a:pt x="28" y="124"/>
                </a:moveTo>
                <a:lnTo>
                  <a:pt x="28" y="124"/>
                </a:lnTo>
                <a:cubicBezTo>
                  <a:pt x="28" y="132"/>
                  <a:pt x="10" y="132"/>
                  <a:pt x="10" y="124"/>
                </a:cubicBezTo>
                <a:cubicBezTo>
                  <a:pt x="0" y="115"/>
                  <a:pt x="0" y="106"/>
                  <a:pt x="10" y="97"/>
                </a:cubicBezTo>
                <a:cubicBezTo>
                  <a:pt x="107" y="9"/>
                  <a:pt x="107" y="9"/>
                  <a:pt x="107" y="9"/>
                </a:cubicBezTo>
                <a:cubicBezTo>
                  <a:pt x="107" y="0"/>
                  <a:pt x="125" y="0"/>
                  <a:pt x="125" y="9"/>
                </a:cubicBezTo>
                <a:cubicBezTo>
                  <a:pt x="222" y="97"/>
                  <a:pt x="222" y="97"/>
                  <a:pt x="222" y="97"/>
                </a:cubicBezTo>
                <a:cubicBezTo>
                  <a:pt x="231" y="106"/>
                  <a:pt x="231" y="115"/>
                  <a:pt x="222" y="124"/>
                </a:cubicBezTo>
                <a:cubicBezTo>
                  <a:pt x="213" y="132"/>
                  <a:pt x="204" y="132"/>
                  <a:pt x="196" y="124"/>
                </a:cubicBezTo>
                <a:cubicBezTo>
                  <a:pt x="116" y="44"/>
                  <a:pt x="116" y="44"/>
                  <a:pt x="116" y="44"/>
                </a:cubicBezTo>
                <a:lnTo>
                  <a:pt x="28" y="124"/>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7" name="Shape 1257"/>
          <p:cNvSpPr/>
          <p:nvPr/>
        </p:nvSpPr>
        <p:spPr>
          <a:xfrm>
            <a:off x="2113757" y="3240882"/>
            <a:ext cx="76200" cy="137319"/>
          </a:xfrm>
          <a:custGeom>
            <a:avLst/>
            <a:gdLst/>
            <a:ahLst/>
            <a:cxnLst/>
            <a:rect l="0" t="0" r="0" b="0"/>
            <a:pathLst>
              <a:path w="133" h="232" extrusionOk="0">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8" name="Shape 1258"/>
          <p:cNvSpPr/>
          <p:nvPr/>
        </p:nvSpPr>
        <p:spPr>
          <a:xfrm>
            <a:off x="4420394" y="3183732"/>
            <a:ext cx="137319" cy="255588"/>
          </a:xfrm>
          <a:custGeom>
            <a:avLst/>
            <a:gdLst/>
            <a:ahLst/>
            <a:cxnLst/>
            <a:rect l="0" t="0" r="0" b="0"/>
            <a:pathLst>
              <a:path w="232" h="435" extrusionOk="0">
                <a:moveTo>
                  <a:pt x="10" y="399"/>
                </a:moveTo>
                <a:lnTo>
                  <a:pt x="10" y="399"/>
                </a:lnTo>
                <a:cubicBezTo>
                  <a:pt x="0" y="408"/>
                  <a:pt x="0" y="417"/>
                  <a:pt x="10" y="426"/>
                </a:cubicBezTo>
                <a:cubicBezTo>
                  <a:pt x="10" y="434"/>
                  <a:pt x="28" y="434"/>
                  <a:pt x="28" y="426"/>
                </a:cubicBezTo>
                <a:cubicBezTo>
                  <a:pt x="222" y="230"/>
                  <a:pt x="222" y="230"/>
                  <a:pt x="222" y="230"/>
                </a:cubicBezTo>
                <a:cubicBezTo>
                  <a:pt x="231" y="222"/>
                  <a:pt x="231" y="213"/>
                  <a:pt x="222" y="204"/>
                </a:cubicBezTo>
                <a:cubicBezTo>
                  <a:pt x="28" y="9"/>
                  <a:pt x="28" y="9"/>
                  <a:pt x="28" y="9"/>
                </a:cubicBezTo>
                <a:cubicBezTo>
                  <a:pt x="28" y="0"/>
                  <a:pt x="10" y="0"/>
                  <a:pt x="10" y="9"/>
                </a:cubicBezTo>
                <a:cubicBezTo>
                  <a:pt x="0" y="17"/>
                  <a:pt x="0" y="26"/>
                  <a:pt x="10" y="36"/>
                </a:cubicBezTo>
                <a:cubicBezTo>
                  <a:pt x="187" y="213"/>
                  <a:pt x="187" y="213"/>
                  <a:pt x="187" y="213"/>
                </a:cubicBezTo>
                <a:lnTo>
                  <a:pt x="10" y="399"/>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59" name="Shape 1259"/>
          <p:cNvSpPr/>
          <p:nvPr/>
        </p:nvSpPr>
        <p:spPr>
          <a:xfrm>
            <a:off x="3779044" y="3240882"/>
            <a:ext cx="251619" cy="137319"/>
          </a:xfrm>
          <a:custGeom>
            <a:avLst/>
            <a:gdLst/>
            <a:ahLst/>
            <a:cxnLst/>
            <a:rect l="0" t="0" r="0" b="0"/>
            <a:pathLst>
              <a:path w="427" h="232" extrusionOk="0">
                <a:moveTo>
                  <a:pt x="398" y="231"/>
                </a:moveTo>
                <a:lnTo>
                  <a:pt x="398" y="231"/>
                </a:lnTo>
                <a:lnTo>
                  <a:pt x="416" y="231"/>
                </a:lnTo>
                <a:cubicBezTo>
                  <a:pt x="426" y="222"/>
                  <a:pt x="426" y="213"/>
                  <a:pt x="416" y="204"/>
                </a:cubicBezTo>
                <a:cubicBezTo>
                  <a:pt x="222" y="10"/>
                  <a:pt x="222" y="10"/>
                  <a:pt x="222" y="10"/>
                </a:cubicBezTo>
                <a:cubicBezTo>
                  <a:pt x="222" y="0"/>
                  <a:pt x="204" y="0"/>
                  <a:pt x="204" y="10"/>
                </a:cubicBezTo>
                <a:cubicBezTo>
                  <a:pt x="0" y="204"/>
                  <a:pt x="0" y="204"/>
                  <a:pt x="0" y="204"/>
                </a:cubicBezTo>
                <a:cubicBezTo>
                  <a:pt x="0" y="213"/>
                  <a:pt x="0" y="222"/>
                  <a:pt x="0" y="231"/>
                </a:cubicBezTo>
                <a:cubicBezTo>
                  <a:pt x="9" y="231"/>
                  <a:pt x="18" y="231"/>
                  <a:pt x="26" y="231"/>
                </a:cubicBezTo>
                <a:cubicBezTo>
                  <a:pt x="213" y="54"/>
                  <a:pt x="213" y="54"/>
                  <a:pt x="213" y="54"/>
                </a:cubicBezTo>
                <a:lnTo>
                  <a:pt x="398" y="231"/>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0" name="Shape 1260"/>
          <p:cNvSpPr/>
          <p:nvPr/>
        </p:nvSpPr>
        <p:spPr>
          <a:xfrm>
            <a:off x="3197225" y="3240882"/>
            <a:ext cx="249238" cy="137319"/>
          </a:xfrm>
          <a:custGeom>
            <a:avLst/>
            <a:gdLst/>
            <a:ahLst/>
            <a:cxnLst/>
            <a:rect l="0" t="0" r="0" b="0"/>
            <a:pathLst>
              <a:path w="426" h="232" extrusionOk="0">
                <a:moveTo>
                  <a:pt x="26" y="10"/>
                </a:moveTo>
                <a:lnTo>
                  <a:pt x="26" y="10"/>
                </a:lnTo>
                <a:cubicBezTo>
                  <a:pt x="17" y="0"/>
                  <a:pt x="9" y="0"/>
                  <a:pt x="0" y="10"/>
                </a:cubicBezTo>
                <a:cubicBezTo>
                  <a:pt x="0" y="18"/>
                  <a:pt x="0" y="27"/>
                  <a:pt x="0" y="36"/>
                </a:cubicBezTo>
                <a:cubicBezTo>
                  <a:pt x="203" y="231"/>
                  <a:pt x="203" y="231"/>
                  <a:pt x="203" y="231"/>
                </a:cubicBezTo>
                <a:lnTo>
                  <a:pt x="221" y="231"/>
                </a:lnTo>
                <a:cubicBezTo>
                  <a:pt x="416" y="36"/>
                  <a:pt x="416" y="36"/>
                  <a:pt x="416" y="36"/>
                </a:cubicBezTo>
                <a:cubicBezTo>
                  <a:pt x="425" y="27"/>
                  <a:pt x="425" y="18"/>
                  <a:pt x="416" y="10"/>
                </a:cubicBezTo>
                <a:cubicBezTo>
                  <a:pt x="416" y="0"/>
                  <a:pt x="398" y="0"/>
                  <a:pt x="398" y="10"/>
                </a:cubicBezTo>
                <a:cubicBezTo>
                  <a:pt x="213" y="186"/>
                  <a:pt x="213" y="186"/>
                  <a:pt x="213" y="186"/>
                </a:cubicBezTo>
                <a:lnTo>
                  <a:pt x="26" y="1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1" name="Shape 1261"/>
          <p:cNvSpPr/>
          <p:nvPr/>
        </p:nvSpPr>
        <p:spPr>
          <a:xfrm>
            <a:off x="2716213" y="3803650"/>
            <a:ext cx="44450" cy="40482"/>
          </a:xfrm>
          <a:custGeom>
            <a:avLst/>
            <a:gdLst/>
            <a:ahLst/>
            <a:cxnLst/>
            <a:rect l="0" t="0" r="0" b="0"/>
            <a:pathLst>
              <a:path w="73" h="71" extrusionOk="0">
                <a:moveTo>
                  <a:pt x="36" y="70"/>
                </a:moveTo>
                <a:lnTo>
                  <a:pt x="36" y="70"/>
                </a:lnTo>
                <a:cubicBezTo>
                  <a:pt x="53" y="70"/>
                  <a:pt x="72" y="53"/>
                  <a:pt x="72" y="35"/>
                </a:cubicBezTo>
                <a:cubicBezTo>
                  <a:pt x="72" y="9"/>
                  <a:pt x="53" y="0"/>
                  <a:pt x="36" y="0"/>
                </a:cubicBezTo>
                <a:cubicBezTo>
                  <a:pt x="9" y="0"/>
                  <a:pt x="0" y="9"/>
                  <a:pt x="0" y="35"/>
                </a:cubicBezTo>
                <a:cubicBezTo>
                  <a:pt x="0" y="53"/>
                  <a:pt x="9" y="70"/>
                  <a:pt x="36" y="7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2" name="Shape 1262"/>
          <p:cNvSpPr/>
          <p:nvPr/>
        </p:nvSpPr>
        <p:spPr>
          <a:xfrm>
            <a:off x="2701925" y="3850482"/>
            <a:ext cx="71438" cy="137319"/>
          </a:xfrm>
          <a:custGeom>
            <a:avLst/>
            <a:gdLst/>
            <a:ahLst/>
            <a:cxnLst/>
            <a:rect l="0" t="0" r="0" b="0"/>
            <a:pathLst>
              <a:path w="124" h="232" extrusionOk="0">
                <a:moveTo>
                  <a:pt x="107" y="0"/>
                </a:moveTo>
                <a:lnTo>
                  <a:pt x="107" y="0"/>
                </a:lnTo>
                <a:cubicBezTo>
                  <a:pt x="9" y="0"/>
                  <a:pt x="9" y="0"/>
                  <a:pt x="9" y="0"/>
                </a:cubicBezTo>
                <a:cubicBezTo>
                  <a:pt x="9" y="0"/>
                  <a:pt x="9" y="0"/>
                  <a:pt x="0" y="0"/>
                </a:cubicBezTo>
                <a:cubicBezTo>
                  <a:pt x="0" y="9"/>
                  <a:pt x="0" y="9"/>
                  <a:pt x="0" y="18"/>
                </a:cubicBezTo>
                <a:cubicBezTo>
                  <a:pt x="0" y="115"/>
                  <a:pt x="0" y="115"/>
                  <a:pt x="0" y="115"/>
                </a:cubicBezTo>
                <a:cubicBezTo>
                  <a:pt x="26" y="115"/>
                  <a:pt x="26" y="115"/>
                  <a:pt x="26" y="115"/>
                </a:cubicBezTo>
                <a:cubicBezTo>
                  <a:pt x="26" y="231"/>
                  <a:pt x="26" y="231"/>
                  <a:pt x="26" y="231"/>
                </a:cubicBezTo>
                <a:cubicBezTo>
                  <a:pt x="98" y="231"/>
                  <a:pt x="98" y="231"/>
                  <a:pt x="98" y="231"/>
                </a:cubicBezTo>
                <a:cubicBezTo>
                  <a:pt x="98" y="115"/>
                  <a:pt x="98" y="115"/>
                  <a:pt x="98" y="115"/>
                </a:cubicBezTo>
                <a:cubicBezTo>
                  <a:pt x="123" y="115"/>
                  <a:pt x="123" y="115"/>
                  <a:pt x="123" y="115"/>
                </a:cubicBezTo>
                <a:cubicBezTo>
                  <a:pt x="123" y="18"/>
                  <a:pt x="123" y="18"/>
                  <a:pt x="123" y="18"/>
                </a:cubicBezTo>
                <a:cubicBezTo>
                  <a:pt x="123" y="9"/>
                  <a:pt x="123" y="9"/>
                  <a:pt x="123" y="0"/>
                </a:cubicBezTo>
                <a:cubicBezTo>
                  <a:pt x="115" y="0"/>
                  <a:pt x="115" y="0"/>
                  <a:pt x="107"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3" name="Shape 1263"/>
          <p:cNvSpPr/>
          <p:nvPr/>
        </p:nvSpPr>
        <p:spPr>
          <a:xfrm>
            <a:off x="2013744" y="3750469"/>
            <a:ext cx="284163" cy="284163"/>
          </a:xfrm>
          <a:custGeom>
            <a:avLst/>
            <a:gdLst/>
            <a:ahLst/>
            <a:cxnLst/>
            <a:rect l="0" t="0" r="0" b="0"/>
            <a:pathLst>
              <a:path w="480" h="479" extrusionOk="0">
                <a:moveTo>
                  <a:pt x="239" y="8"/>
                </a:moveTo>
                <a:lnTo>
                  <a:pt x="239" y="8"/>
                </a:lnTo>
                <a:cubicBezTo>
                  <a:pt x="107" y="8"/>
                  <a:pt x="0" y="115"/>
                  <a:pt x="0" y="248"/>
                </a:cubicBezTo>
                <a:cubicBezTo>
                  <a:pt x="0" y="381"/>
                  <a:pt x="107" y="478"/>
                  <a:pt x="239" y="478"/>
                </a:cubicBezTo>
                <a:cubicBezTo>
                  <a:pt x="372" y="478"/>
                  <a:pt x="479" y="372"/>
                  <a:pt x="479" y="239"/>
                </a:cubicBezTo>
                <a:cubicBezTo>
                  <a:pt x="479" y="106"/>
                  <a:pt x="363" y="0"/>
                  <a:pt x="239" y="8"/>
                </a:cubicBezTo>
                <a:close/>
                <a:moveTo>
                  <a:pt x="239" y="434"/>
                </a:moveTo>
                <a:lnTo>
                  <a:pt x="239" y="434"/>
                </a:lnTo>
                <a:cubicBezTo>
                  <a:pt x="133" y="434"/>
                  <a:pt x="53" y="346"/>
                  <a:pt x="53" y="248"/>
                </a:cubicBezTo>
                <a:cubicBezTo>
                  <a:pt x="53" y="142"/>
                  <a:pt x="133" y="53"/>
                  <a:pt x="239" y="53"/>
                </a:cubicBezTo>
                <a:cubicBezTo>
                  <a:pt x="337" y="53"/>
                  <a:pt x="426" y="133"/>
                  <a:pt x="426" y="239"/>
                </a:cubicBezTo>
                <a:cubicBezTo>
                  <a:pt x="426" y="346"/>
                  <a:pt x="346" y="425"/>
                  <a:pt x="239" y="434"/>
                </a:cubicBezTo>
                <a:close/>
                <a:moveTo>
                  <a:pt x="177" y="283"/>
                </a:moveTo>
                <a:lnTo>
                  <a:pt x="177" y="283"/>
                </a:lnTo>
                <a:cubicBezTo>
                  <a:pt x="169" y="283"/>
                  <a:pt x="160" y="283"/>
                  <a:pt x="160" y="274"/>
                </a:cubicBezTo>
                <a:cubicBezTo>
                  <a:pt x="151" y="265"/>
                  <a:pt x="151" y="257"/>
                  <a:pt x="151" y="239"/>
                </a:cubicBezTo>
                <a:cubicBezTo>
                  <a:pt x="151" y="212"/>
                  <a:pt x="160" y="204"/>
                  <a:pt x="177" y="204"/>
                </a:cubicBezTo>
                <a:cubicBezTo>
                  <a:pt x="186" y="204"/>
                  <a:pt x="186" y="204"/>
                  <a:pt x="195" y="204"/>
                </a:cubicBezTo>
                <a:cubicBezTo>
                  <a:pt x="195" y="212"/>
                  <a:pt x="204" y="212"/>
                  <a:pt x="204" y="221"/>
                </a:cubicBezTo>
                <a:cubicBezTo>
                  <a:pt x="239" y="204"/>
                  <a:pt x="239" y="204"/>
                  <a:pt x="239" y="204"/>
                </a:cubicBezTo>
                <a:cubicBezTo>
                  <a:pt x="222" y="186"/>
                  <a:pt x="204" y="168"/>
                  <a:pt x="177" y="168"/>
                </a:cubicBezTo>
                <a:cubicBezTo>
                  <a:pt x="160" y="168"/>
                  <a:pt x="142" y="177"/>
                  <a:pt x="124" y="195"/>
                </a:cubicBezTo>
                <a:cubicBezTo>
                  <a:pt x="116" y="204"/>
                  <a:pt x="107" y="221"/>
                  <a:pt x="107" y="239"/>
                </a:cubicBezTo>
                <a:cubicBezTo>
                  <a:pt x="107" y="265"/>
                  <a:pt x="116" y="283"/>
                  <a:pt x="124" y="292"/>
                </a:cubicBezTo>
                <a:cubicBezTo>
                  <a:pt x="142" y="310"/>
                  <a:pt x="160" y="310"/>
                  <a:pt x="177" y="310"/>
                </a:cubicBezTo>
                <a:cubicBezTo>
                  <a:pt x="186" y="310"/>
                  <a:pt x="204" y="310"/>
                  <a:pt x="213" y="301"/>
                </a:cubicBezTo>
                <a:cubicBezTo>
                  <a:pt x="222" y="301"/>
                  <a:pt x="230" y="292"/>
                  <a:pt x="239" y="274"/>
                </a:cubicBezTo>
                <a:cubicBezTo>
                  <a:pt x="213" y="265"/>
                  <a:pt x="213" y="265"/>
                  <a:pt x="213" y="265"/>
                </a:cubicBezTo>
                <a:cubicBezTo>
                  <a:pt x="204" y="274"/>
                  <a:pt x="195" y="283"/>
                  <a:pt x="177" y="283"/>
                </a:cubicBezTo>
                <a:close/>
                <a:moveTo>
                  <a:pt x="310" y="283"/>
                </a:moveTo>
                <a:lnTo>
                  <a:pt x="310" y="283"/>
                </a:lnTo>
                <a:cubicBezTo>
                  <a:pt x="301" y="283"/>
                  <a:pt x="292" y="283"/>
                  <a:pt x="292" y="274"/>
                </a:cubicBezTo>
                <a:cubicBezTo>
                  <a:pt x="284" y="265"/>
                  <a:pt x="284" y="257"/>
                  <a:pt x="284" y="239"/>
                </a:cubicBezTo>
                <a:cubicBezTo>
                  <a:pt x="284" y="212"/>
                  <a:pt x="292" y="204"/>
                  <a:pt x="310" y="204"/>
                </a:cubicBezTo>
                <a:cubicBezTo>
                  <a:pt x="319" y="204"/>
                  <a:pt x="319" y="204"/>
                  <a:pt x="328" y="204"/>
                </a:cubicBezTo>
                <a:cubicBezTo>
                  <a:pt x="328" y="212"/>
                  <a:pt x="337" y="212"/>
                  <a:pt x="337" y="221"/>
                </a:cubicBezTo>
                <a:cubicBezTo>
                  <a:pt x="372" y="204"/>
                  <a:pt x="372" y="204"/>
                  <a:pt x="372" y="204"/>
                </a:cubicBezTo>
                <a:cubicBezTo>
                  <a:pt x="355" y="186"/>
                  <a:pt x="337" y="168"/>
                  <a:pt x="310" y="168"/>
                </a:cubicBezTo>
                <a:cubicBezTo>
                  <a:pt x="292" y="168"/>
                  <a:pt x="275" y="177"/>
                  <a:pt x="257" y="195"/>
                </a:cubicBezTo>
                <a:cubicBezTo>
                  <a:pt x="248" y="204"/>
                  <a:pt x="239" y="221"/>
                  <a:pt x="239" y="239"/>
                </a:cubicBezTo>
                <a:cubicBezTo>
                  <a:pt x="239" y="265"/>
                  <a:pt x="248" y="283"/>
                  <a:pt x="257" y="292"/>
                </a:cubicBezTo>
                <a:cubicBezTo>
                  <a:pt x="275" y="310"/>
                  <a:pt x="292" y="310"/>
                  <a:pt x="310" y="310"/>
                </a:cubicBezTo>
                <a:cubicBezTo>
                  <a:pt x="319" y="310"/>
                  <a:pt x="337" y="310"/>
                  <a:pt x="346" y="301"/>
                </a:cubicBezTo>
                <a:cubicBezTo>
                  <a:pt x="355" y="301"/>
                  <a:pt x="363" y="292"/>
                  <a:pt x="372" y="274"/>
                </a:cubicBezTo>
                <a:cubicBezTo>
                  <a:pt x="337" y="265"/>
                  <a:pt x="337" y="265"/>
                  <a:pt x="337" y="265"/>
                </a:cubicBezTo>
                <a:cubicBezTo>
                  <a:pt x="337" y="274"/>
                  <a:pt x="328" y="283"/>
                  <a:pt x="310" y="28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4" name="Shape 1264"/>
          <p:cNvSpPr/>
          <p:nvPr/>
        </p:nvSpPr>
        <p:spPr>
          <a:xfrm>
            <a:off x="936625" y="1426369"/>
            <a:ext cx="103982" cy="266700"/>
          </a:xfrm>
          <a:custGeom>
            <a:avLst/>
            <a:gdLst/>
            <a:ahLst/>
            <a:cxnLst/>
            <a:rect l="0" t="0" r="0" b="0"/>
            <a:pathLst>
              <a:path w="178" h="454" extrusionOk="0">
                <a:moveTo>
                  <a:pt x="151" y="0"/>
                </a:moveTo>
                <a:lnTo>
                  <a:pt x="151" y="0"/>
                </a:lnTo>
                <a:cubicBezTo>
                  <a:pt x="18" y="0"/>
                  <a:pt x="18" y="0"/>
                  <a:pt x="18" y="0"/>
                </a:cubicBezTo>
                <a:cubicBezTo>
                  <a:pt x="8" y="0"/>
                  <a:pt x="0" y="10"/>
                  <a:pt x="0" y="28"/>
                </a:cubicBezTo>
                <a:cubicBezTo>
                  <a:pt x="0" y="453"/>
                  <a:pt x="0" y="453"/>
                  <a:pt x="0" y="453"/>
                </a:cubicBezTo>
                <a:cubicBezTo>
                  <a:pt x="89" y="355"/>
                  <a:pt x="89" y="355"/>
                  <a:pt x="89" y="355"/>
                </a:cubicBezTo>
                <a:cubicBezTo>
                  <a:pt x="177" y="453"/>
                  <a:pt x="177" y="453"/>
                  <a:pt x="177" y="453"/>
                </a:cubicBezTo>
                <a:cubicBezTo>
                  <a:pt x="177" y="28"/>
                  <a:pt x="177" y="28"/>
                  <a:pt x="177" y="28"/>
                </a:cubicBezTo>
                <a:cubicBezTo>
                  <a:pt x="177" y="10"/>
                  <a:pt x="168" y="0"/>
                  <a:pt x="151"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5" name="Shape 1265"/>
          <p:cNvSpPr/>
          <p:nvPr/>
        </p:nvSpPr>
        <p:spPr>
          <a:xfrm>
            <a:off x="2024857" y="1426369"/>
            <a:ext cx="261938" cy="266700"/>
          </a:xfrm>
          <a:custGeom>
            <a:avLst/>
            <a:gdLst/>
            <a:ahLst/>
            <a:cxnLst/>
            <a:rect l="0" t="0" r="0" b="0"/>
            <a:pathLst>
              <a:path w="444" h="454" extrusionOk="0">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6" name="Shape 1266"/>
          <p:cNvSpPr/>
          <p:nvPr/>
        </p:nvSpPr>
        <p:spPr>
          <a:xfrm>
            <a:off x="1493838" y="1413669"/>
            <a:ext cx="153988" cy="290513"/>
          </a:xfrm>
          <a:custGeom>
            <a:avLst/>
            <a:gdLst/>
            <a:ahLst/>
            <a:cxnLst/>
            <a:rect l="0" t="0" r="0" b="0"/>
            <a:pathLst>
              <a:path w="266" h="496" extrusionOk="0">
                <a:moveTo>
                  <a:pt x="247" y="0"/>
                </a:moveTo>
                <a:lnTo>
                  <a:pt x="247" y="0"/>
                </a:lnTo>
                <a:cubicBezTo>
                  <a:pt x="141" y="0"/>
                  <a:pt x="141" y="0"/>
                  <a:pt x="141" y="0"/>
                </a:cubicBezTo>
                <a:cubicBezTo>
                  <a:pt x="123" y="0"/>
                  <a:pt x="123" y="17"/>
                  <a:pt x="123" y="25"/>
                </a:cubicBezTo>
                <a:cubicBezTo>
                  <a:pt x="167" y="25"/>
                  <a:pt x="167" y="25"/>
                  <a:pt x="167" y="25"/>
                </a:cubicBezTo>
                <a:cubicBezTo>
                  <a:pt x="185" y="25"/>
                  <a:pt x="194" y="35"/>
                  <a:pt x="194" y="53"/>
                </a:cubicBezTo>
                <a:cubicBezTo>
                  <a:pt x="194" y="363"/>
                  <a:pt x="194" y="363"/>
                  <a:pt x="194" y="363"/>
                </a:cubicBezTo>
                <a:cubicBezTo>
                  <a:pt x="265" y="451"/>
                  <a:pt x="265" y="451"/>
                  <a:pt x="265" y="451"/>
                </a:cubicBezTo>
                <a:cubicBezTo>
                  <a:pt x="265" y="25"/>
                  <a:pt x="265" y="25"/>
                  <a:pt x="265" y="25"/>
                </a:cubicBezTo>
                <a:cubicBezTo>
                  <a:pt x="265" y="17"/>
                  <a:pt x="256" y="0"/>
                  <a:pt x="247" y="0"/>
                </a:cubicBezTo>
                <a:close/>
                <a:moveTo>
                  <a:pt x="123" y="79"/>
                </a:moveTo>
                <a:lnTo>
                  <a:pt x="123" y="79"/>
                </a:lnTo>
                <a:cubicBezTo>
                  <a:pt x="16" y="79"/>
                  <a:pt x="16" y="79"/>
                  <a:pt x="16" y="79"/>
                </a:cubicBezTo>
                <a:cubicBezTo>
                  <a:pt x="0" y="79"/>
                  <a:pt x="0" y="88"/>
                  <a:pt x="0" y="106"/>
                </a:cubicBezTo>
                <a:cubicBezTo>
                  <a:pt x="0" y="495"/>
                  <a:pt x="0" y="495"/>
                  <a:pt x="0" y="495"/>
                </a:cubicBezTo>
                <a:cubicBezTo>
                  <a:pt x="70" y="407"/>
                  <a:pt x="70" y="407"/>
                  <a:pt x="70" y="407"/>
                </a:cubicBezTo>
                <a:cubicBezTo>
                  <a:pt x="141" y="495"/>
                  <a:pt x="141" y="495"/>
                  <a:pt x="141" y="495"/>
                </a:cubicBezTo>
                <a:cubicBezTo>
                  <a:pt x="141" y="106"/>
                  <a:pt x="141" y="106"/>
                  <a:pt x="141" y="106"/>
                </a:cubicBezTo>
                <a:cubicBezTo>
                  <a:pt x="141" y="88"/>
                  <a:pt x="132" y="79"/>
                  <a:pt x="123" y="7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7" name="Shape 1267"/>
          <p:cNvSpPr/>
          <p:nvPr/>
        </p:nvSpPr>
        <p:spPr>
          <a:xfrm>
            <a:off x="815975" y="2006600"/>
            <a:ext cx="309563" cy="315119"/>
          </a:xfrm>
          <a:custGeom>
            <a:avLst/>
            <a:gdLst/>
            <a:ahLst/>
            <a:cxnLst/>
            <a:rect l="0" t="0" r="0" b="0"/>
            <a:pathLst>
              <a:path w="524" h="532" extrusionOk="0">
                <a:moveTo>
                  <a:pt x="151" y="114"/>
                </a:moveTo>
                <a:lnTo>
                  <a:pt x="151" y="114"/>
                </a:lnTo>
                <a:cubicBezTo>
                  <a:pt x="124" y="141"/>
                  <a:pt x="0" y="319"/>
                  <a:pt x="106" y="425"/>
                </a:cubicBezTo>
                <a:cubicBezTo>
                  <a:pt x="212" y="531"/>
                  <a:pt x="390" y="407"/>
                  <a:pt x="417" y="380"/>
                </a:cubicBezTo>
                <a:cubicBezTo>
                  <a:pt x="443" y="354"/>
                  <a:pt x="408" y="266"/>
                  <a:pt x="337" y="195"/>
                </a:cubicBezTo>
                <a:cubicBezTo>
                  <a:pt x="266" y="123"/>
                  <a:pt x="177" y="88"/>
                  <a:pt x="151" y="114"/>
                </a:cubicBezTo>
                <a:close/>
                <a:moveTo>
                  <a:pt x="381" y="354"/>
                </a:moveTo>
                <a:lnTo>
                  <a:pt x="381" y="354"/>
                </a:lnTo>
                <a:cubicBezTo>
                  <a:pt x="372" y="363"/>
                  <a:pt x="311" y="345"/>
                  <a:pt x="248" y="283"/>
                </a:cubicBezTo>
                <a:cubicBezTo>
                  <a:pt x="186" y="221"/>
                  <a:pt x="168" y="159"/>
                  <a:pt x="177" y="150"/>
                </a:cubicBezTo>
                <a:cubicBezTo>
                  <a:pt x="186" y="141"/>
                  <a:pt x="248" y="159"/>
                  <a:pt x="311" y="221"/>
                </a:cubicBezTo>
                <a:cubicBezTo>
                  <a:pt x="372" y="283"/>
                  <a:pt x="390" y="345"/>
                  <a:pt x="381" y="354"/>
                </a:cubicBezTo>
                <a:close/>
                <a:moveTo>
                  <a:pt x="390" y="159"/>
                </a:moveTo>
                <a:lnTo>
                  <a:pt x="390" y="159"/>
                </a:lnTo>
                <a:cubicBezTo>
                  <a:pt x="390" y="159"/>
                  <a:pt x="399" y="159"/>
                  <a:pt x="408" y="150"/>
                </a:cubicBezTo>
                <a:cubicBezTo>
                  <a:pt x="452" y="106"/>
                  <a:pt x="452" y="106"/>
                  <a:pt x="452" y="106"/>
                </a:cubicBezTo>
                <a:cubicBezTo>
                  <a:pt x="461" y="97"/>
                  <a:pt x="461" y="79"/>
                  <a:pt x="452" y="70"/>
                </a:cubicBezTo>
                <a:cubicBezTo>
                  <a:pt x="443" y="61"/>
                  <a:pt x="425" y="61"/>
                  <a:pt x="417" y="70"/>
                </a:cubicBezTo>
                <a:cubicBezTo>
                  <a:pt x="372" y="114"/>
                  <a:pt x="372" y="114"/>
                  <a:pt x="372" y="114"/>
                </a:cubicBezTo>
                <a:cubicBezTo>
                  <a:pt x="355" y="123"/>
                  <a:pt x="355" y="141"/>
                  <a:pt x="372" y="150"/>
                </a:cubicBezTo>
                <a:cubicBezTo>
                  <a:pt x="372" y="159"/>
                  <a:pt x="381" y="159"/>
                  <a:pt x="390" y="159"/>
                </a:cubicBezTo>
                <a:close/>
                <a:moveTo>
                  <a:pt x="293" y="97"/>
                </a:moveTo>
                <a:lnTo>
                  <a:pt x="293" y="97"/>
                </a:lnTo>
                <a:cubicBezTo>
                  <a:pt x="302" y="97"/>
                  <a:pt x="302" y="97"/>
                  <a:pt x="311" y="97"/>
                </a:cubicBezTo>
                <a:cubicBezTo>
                  <a:pt x="319" y="97"/>
                  <a:pt x="328" y="97"/>
                  <a:pt x="328" y="88"/>
                </a:cubicBezTo>
                <a:cubicBezTo>
                  <a:pt x="355" y="35"/>
                  <a:pt x="355" y="35"/>
                  <a:pt x="355" y="35"/>
                </a:cubicBezTo>
                <a:cubicBezTo>
                  <a:pt x="364" y="26"/>
                  <a:pt x="364" y="8"/>
                  <a:pt x="346" y="8"/>
                </a:cubicBezTo>
                <a:cubicBezTo>
                  <a:pt x="337" y="0"/>
                  <a:pt x="319" y="0"/>
                  <a:pt x="311" y="17"/>
                </a:cubicBezTo>
                <a:cubicBezTo>
                  <a:pt x="284" y="61"/>
                  <a:pt x="284" y="61"/>
                  <a:pt x="284" y="61"/>
                </a:cubicBezTo>
                <a:cubicBezTo>
                  <a:pt x="284" y="70"/>
                  <a:pt x="284" y="88"/>
                  <a:pt x="293" y="97"/>
                </a:cubicBezTo>
                <a:close/>
                <a:moveTo>
                  <a:pt x="514" y="167"/>
                </a:moveTo>
                <a:lnTo>
                  <a:pt x="514" y="167"/>
                </a:lnTo>
                <a:cubicBezTo>
                  <a:pt x="505" y="159"/>
                  <a:pt x="496" y="159"/>
                  <a:pt x="478" y="159"/>
                </a:cubicBezTo>
                <a:cubicBezTo>
                  <a:pt x="434" y="185"/>
                  <a:pt x="434" y="185"/>
                  <a:pt x="434" y="185"/>
                </a:cubicBezTo>
                <a:cubicBezTo>
                  <a:pt x="417" y="195"/>
                  <a:pt x="417" y="212"/>
                  <a:pt x="425" y="221"/>
                </a:cubicBezTo>
                <a:cubicBezTo>
                  <a:pt x="425" y="230"/>
                  <a:pt x="434" y="239"/>
                  <a:pt x="443" y="239"/>
                </a:cubicBezTo>
                <a:cubicBezTo>
                  <a:pt x="452" y="239"/>
                  <a:pt x="452" y="230"/>
                  <a:pt x="461" y="230"/>
                </a:cubicBezTo>
                <a:cubicBezTo>
                  <a:pt x="505" y="204"/>
                  <a:pt x="505" y="204"/>
                  <a:pt x="505" y="204"/>
                </a:cubicBezTo>
                <a:cubicBezTo>
                  <a:pt x="514" y="195"/>
                  <a:pt x="523" y="185"/>
                  <a:pt x="514" y="16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8" name="Shape 1268"/>
          <p:cNvSpPr/>
          <p:nvPr/>
        </p:nvSpPr>
        <p:spPr>
          <a:xfrm>
            <a:off x="1443038" y="2010569"/>
            <a:ext cx="259557" cy="260350"/>
          </a:xfrm>
          <a:custGeom>
            <a:avLst/>
            <a:gdLst/>
            <a:ahLst/>
            <a:cxnLst/>
            <a:rect l="0" t="0" r="0" b="0"/>
            <a:pathLst>
              <a:path w="445" h="444" extrusionOk="0">
                <a:moveTo>
                  <a:pt x="435" y="9"/>
                </a:moveTo>
                <a:lnTo>
                  <a:pt x="435" y="9"/>
                </a:lnTo>
                <a:cubicBezTo>
                  <a:pt x="425" y="0"/>
                  <a:pt x="408" y="0"/>
                  <a:pt x="400" y="9"/>
                </a:cubicBezTo>
                <a:cubicBezTo>
                  <a:pt x="9" y="399"/>
                  <a:pt x="9" y="399"/>
                  <a:pt x="9" y="399"/>
                </a:cubicBezTo>
                <a:cubicBezTo>
                  <a:pt x="0" y="408"/>
                  <a:pt x="0" y="425"/>
                  <a:pt x="9" y="434"/>
                </a:cubicBezTo>
                <a:cubicBezTo>
                  <a:pt x="18" y="443"/>
                  <a:pt x="18" y="443"/>
                  <a:pt x="27" y="443"/>
                </a:cubicBezTo>
                <a:cubicBezTo>
                  <a:pt x="36" y="443"/>
                  <a:pt x="36" y="443"/>
                  <a:pt x="45" y="434"/>
                </a:cubicBezTo>
                <a:cubicBezTo>
                  <a:pt x="435" y="45"/>
                  <a:pt x="435" y="45"/>
                  <a:pt x="435" y="45"/>
                </a:cubicBezTo>
                <a:cubicBezTo>
                  <a:pt x="444" y="36"/>
                  <a:pt x="444" y="27"/>
                  <a:pt x="435" y="9"/>
                </a:cubicBezTo>
                <a:close/>
                <a:moveTo>
                  <a:pt x="328" y="204"/>
                </a:moveTo>
                <a:lnTo>
                  <a:pt x="328" y="204"/>
                </a:lnTo>
                <a:cubicBezTo>
                  <a:pt x="363" y="249"/>
                  <a:pt x="372" y="293"/>
                  <a:pt x="363" y="302"/>
                </a:cubicBezTo>
                <a:cubicBezTo>
                  <a:pt x="355" y="302"/>
                  <a:pt x="319" y="293"/>
                  <a:pt x="266" y="258"/>
                </a:cubicBezTo>
                <a:cubicBezTo>
                  <a:pt x="134" y="399"/>
                  <a:pt x="134" y="399"/>
                  <a:pt x="134" y="399"/>
                </a:cubicBezTo>
                <a:cubicBezTo>
                  <a:pt x="240" y="443"/>
                  <a:pt x="372" y="346"/>
                  <a:pt x="400" y="319"/>
                </a:cubicBezTo>
                <a:cubicBezTo>
                  <a:pt x="417" y="302"/>
                  <a:pt x="400" y="240"/>
                  <a:pt x="346" y="177"/>
                </a:cubicBezTo>
                <a:lnTo>
                  <a:pt x="328" y="204"/>
                </a:lnTo>
                <a:close/>
                <a:moveTo>
                  <a:pt x="187" y="177"/>
                </a:moveTo>
                <a:lnTo>
                  <a:pt x="187" y="177"/>
                </a:lnTo>
                <a:cubicBezTo>
                  <a:pt x="160" y="133"/>
                  <a:pt x="151" y="98"/>
                  <a:pt x="160" y="89"/>
                </a:cubicBezTo>
                <a:cubicBezTo>
                  <a:pt x="160" y="89"/>
                  <a:pt x="196" y="98"/>
                  <a:pt x="240" y="124"/>
                </a:cubicBezTo>
                <a:cubicBezTo>
                  <a:pt x="266" y="98"/>
                  <a:pt x="266" y="98"/>
                  <a:pt x="266" y="98"/>
                </a:cubicBezTo>
                <a:cubicBezTo>
                  <a:pt x="204" y="53"/>
                  <a:pt x="160" y="36"/>
                  <a:pt x="134" y="62"/>
                </a:cubicBezTo>
                <a:cubicBezTo>
                  <a:pt x="106" y="80"/>
                  <a:pt x="27" y="204"/>
                  <a:pt x="53" y="311"/>
                </a:cubicBezTo>
                <a:lnTo>
                  <a:pt x="187" y="17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69" name="Shape 1269"/>
          <p:cNvSpPr/>
          <p:nvPr/>
        </p:nvSpPr>
        <p:spPr>
          <a:xfrm>
            <a:off x="9018588" y="1483519"/>
            <a:ext cx="266700" cy="148431"/>
          </a:xfrm>
          <a:custGeom>
            <a:avLst/>
            <a:gdLst/>
            <a:ahLst/>
            <a:cxnLst/>
            <a:rect l="0" t="0" r="0" b="0"/>
            <a:pathLst>
              <a:path w="453" h="250" extrusionOk="0">
                <a:moveTo>
                  <a:pt x="452" y="213"/>
                </a:moveTo>
                <a:lnTo>
                  <a:pt x="452" y="213"/>
                </a:lnTo>
                <a:cubicBezTo>
                  <a:pt x="452" y="231"/>
                  <a:pt x="434" y="249"/>
                  <a:pt x="416" y="249"/>
                </a:cubicBezTo>
                <a:cubicBezTo>
                  <a:pt x="27" y="249"/>
                  <a:pt x="27" y="249"/>
                  <a:pt x="27" y="249"/>
                </a:cubicBezTo>
                <a:cubicBezTo>
                  <a:pt x="9" y="249"/>
                  <a:pt x="0" y="240"/>
                  <a:pt x="18" y="231"/>
                </a:cubicBezTo>
                <a:cubicBezTo>
                  <a:pt x="416" y="9"/>
                  <a:pt x="416" y="9"/>
                  <a:pt x="416" y="9"/>
                </a:cubicBezTo>
                <a:cubicBezTo>
                  <a:pt x="434" y="0"/>
                  <a:pt x="452" y="9"/>
                  <a:pt x="452" y="27"/>
                </a:cubicBezTo>
                <a:lnTo>
                  <a:pt x="452" y="213"/>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0" name="Shape 1270"/>
          <p:cNvSpPr/>
          <p:nvPr/>
        </p:nvSpPr>
        <p:spPr>
          <a:xfrm>
            <a:off x="3248025" y="1470819"/>
            <a:ext cx="146050" cy="184150"/>
          </a:xfrm>
          <a:custGeom>
            <a:avLst/>
            <a:gdLst/>
            <a:ahLst/>
            <a:cxnLst/>
            <a:rect l="0" t="0" r="0" b="0"/>
            <a:pathLst>
              <a:path w="249" h="311" extrusionOk="0">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1" name="Shape 1271"/>
          <p:cNvSpPr/>
          <p:nvPr/>
        </p:nvSpPr>
        <p:spPr>
          <a:xfrm>
            <a:off x="3931444" y="1460500"/>
            <a:ext cx="52388" cy="205582"/>
          </a:xfrm>
          <a:custGeom>
            <a:avLst/>
            <a:gdLst/>
            <a:ahLst/>
            <a:cxnLst/>
            <a:rect l="0" t="0" r="0" b="0"/>
            <a:pathLst>
              <a:path w="89" h="347" extrusionOk="0">
                <a:moveTo>
                  <a:pt x="44" y="0"/>
                </a:moveTo>
                <a:lnTo>
                  <a:pt x="44" y="0"/>
                </a:lnTo>
                <a:cubicBezTo>
                  <a:pt x="18" y="0"/>
                  <a:pt x="0" y="9"/>
                  <a:pt x="0" y="27"/>
                </a:cubicBezTo>
                <a:cubicBezTo>
                  <a:pt x="0" y="310"/>
                  <a:pt x="0" y="310"/>
                  <a:pt x="0" y="310"/>
                </a:cubicBezTo>
                <a:cubicBezTo>
                  <a:pt x="0" y="337"/>
                  <a:pt x="18" y="346"/>
                  <a:pt x="44" y="346"/>
                </a:cubicBezTo>
                <a:cubicBezTo>
                  <a:pt x="71" y="346"/>
                  <a:pt x="88" y="337"/>
                  <a:pt x="88" y="310"/>
                </a:cubicBezTo>
                <a:cubicBezTo>
                  <a:pt x="88" y="27"/>
                  <a:pt x="88" y="27"/>
                  <a:pt x="88" y="27"/>
                </a:cubicBezTo>
                <a:cubicBezTo>
                  <a:pt x="88" y="9"/>
                  <a:pt x="71" y="0"/>
                  <a:pt x="44"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2" name="Shape 1272"/>
          <p:cNvSpPr/>
          <p:nvPr/>
        </p:nvSpPr>
        <p:spPr>
          <a:xfrm>
            <a:off x="3827463" y="1460500"/>
            <a:ext cx="53182" cy="205582"/>
          </a:xfrm>
          <a:custGeom>
            <a:avLst/>
            <a:gdLst/>
            <a:ahLst/>
            <a:cxnLst/>
            <a:rect l="0" t="0" r="0" b="0"/>
            <a:pathLst>
              <a:path w="89" h="347" extrusionOk="0">
                <a:moveTo>
                  <a:pt x="44" y="0"/>
                </a:moveTo>
                <a:lnTo>
                  <a:pt x="44" y="0"/>
                </a:lnTo>
                <a:cubicBezTo>
                  <a:pt x="17" y="0"/>
                  <a:pt x="0" y="9"/>
                  <a:pt x="0" y="27"/>
                </a:cubicBezTo>
                <a:cubicBezTo>
                  <a:pt x="0" y="310"/>
                  <a:pt x="0" y="310"/>
                  <a:pt x="0" y="310"/>
                </a:cubicBezTo>
                <a:cubicBezTo>
                  <a:pt x="0" y="337"/>
                  <a:pt x="17" y="346"/>
                  <a:pt x="44" y="346"/>
                </a:cubicBezTo>
                <a:cubicBezTo>
                  <a:pt x="71" y="346"/>
                  <a:pt x="88" y="337"/>
                  <a:pt x="88" y="310"/>
                </a:cubicBezTo>
                <a:cubicBezTo>
                  <a:pt x="88" y="27"/>
                  <a:pt x="88" y="27"/>
                  <a:pt x="88" y="27"/>
                </a:cubicBezTo>
                <a:cubicBezTo>
                  <a:pt x="88" y="9"/>
                  <a:pt x="71" y="0"/>
                  <a:pt x="44"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3" name="Shape 1273"/>
          <p:cNvSpPr/>
          <p:nvPr/>
        </p:nvSpPr>
        <p:spPr>
          <a:xfrm>
            <a:off x="4382294" y="1460500"/>
            <a:ext cx="211138" cy="205582"/>
          </a:xfrm>
          <a:custGeom>
            <a:avLst/>
            <a:gdLst/>
            <a:ahLst/>
            <a:cxnLst/>
            <a:rect l="0" t="0" r="0" b="0"/>
            <a:pathLst>
              <a:path w="356" h="347" extrusionOk="0">
                <a:moveTo>
                  <a:pt x="177" y="0"/>
                </a:moveTo>
                <a:lnTo>
                  <a:pt x="177" y="0"/>
                </a:lnTo>
                <a:cubicBezTo>
                  <a:pt x="80" y="0"/>
                  <a:pt x="0" y="80"/>
                  <a:pt x="0" y="168"/>
                </a:cubicBezTo>
                <a:cubicBezTo>
                  <a:pt x="0" y="266"/>
                  <a:pt x="80" y="346"/>
                  <a:pt x="177" y="346"/>
                </a:cubicBezTo>
                <a:cubicBezTo>
                  <a:pt x="274" y="346"/>
                  <a:pt x="355" y="266"/>
                  <a:pt x="355" y="168"/>
                </a:cubicBezTo>
                <a:cubicBezTo>
                  <a:pt x="355" y="80"/>
                  <a:pt x="274" y="0"/>
                  <a:pt x="177"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4" name="Shape 1274"/>
          <p:cNvSpPr/>
          <p:nvPr/>
        </p:nvSpPr>
        <p:spPr>
          <a:xfrm>
            <a:off x="4984750" y="1475582"/>
            <a:ext cx="176213" cy="171450"/>
          </a:xfrm>
          <a:custGeom>
            <a:avLst/>
            <a:gdLst/>
            <a:ahLst/>
            <a:cxnLst/>
            <a:rect l="0" t="0" r="0" b="0"/>
            <a:pathLst>
              <a:path w="302" h="293" extrusionOk="0">
                <a:moveTo>
                  <a:pt x="266" y="0"/>
                </a:moveTo>
                <a:lnTo>
                  <a:pt x="266" y="0"/>
                </a:lnTo>
                <a:cubicBezTo>
                  <a:pt x="35" y="0"/>
                  <a:pt x="35" y="0"/>
                  <a:pt x="35" y="0"/>
                </a:cubicBezTo>
                <a:cubicBezTo>
                  <a:pt x="18" y="0"/>
                  <a:pt x="0" y="0"/>
                  <a:pt x="0" y="26"/>
                </a:cubicBezTo>
                <a:cubicBezTo>
                  <a:pt x="0" y="266"/>
                  <a:pt x="0" y="266"/>
                  <a:pt x="0" y="266"/>
                </a:cubicBezTo>
                <a:cubicBezTo>
                  <a:pt x="0" y="283"/>
                  <a:pt x="18" y="292"/>
                  <a:pt x="35" y="292"/>
                </a:cubicBezTo>
                <a:cubicBezTo>
                  <a:pt x="266" y="292"/>
                  <a:pt x="266" y="292"/>
                  <a:pt x="266" y="292"/>
                </a:cubicBezTo>
                <a:cubicBezTo>
                  <a:pt x="283" y="292"/>
                  <a:pt x="301" y="283"/>
                  <a:pt x="301" y="266"/>
                </a:cubicBezTo>
                <a:cubicBezTo>
                  <a:pt x="301" y="26"/>
                  <a:pt x="301" y="26"/>
                  <a:pt x="301" y="26"/>
                </a:cubicBezTo>
                <a:cubicBezTo>
                  <a:pt x="301" y="0"/>
                  <a:pt x="283" y="0"/>
                  <a:pt x="266"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5" name="Shape 1275"/>
          <p:cNvSpPr/>
          <p:nvPr/>
        </p:nvSpPr>
        <p:spPr>
          <a:xfrm>
            <a:off x="5526882" y="1475582"/>
            <a:ext cx="257969" cy="171450"/>
          </a:xfrm>
          <a:custGeom>
            <a:avLst/>
            <a:gdLst/>
            <a:ahLst/>
            <a:cxnLst/>
            <a:rect l="0" t="0" r="0" b="0"/>
            <a:pathLst>
              <a:path w="443" h="293" extrusionOk="0">
                <a:moveTo>
                  <a:pt x="434" y="132"/>
                </a:moveTo>
                <a:lnTo>
                  <a:pt x="434" y="132"/>
                </a:lnTo>
                <a:cubicBezTo>
                  <a:pt x="247" y="9"/>
                  <a:pt x="247" y="9"/>
                  <a:pt x="247" y="9"/>
                </a:cubicBezTo>
                <a:cubicBezTo>
                  <a:pt x="229" y="0"/>
                  <a:pt x="221" y="9"/>
                  <a:pt x="221" y="26"/>
                </a:cubicBezTo>
                <a:cubicBezTo>
                  <a:pt x="221" y="266"/>
                  <a:pt x="221" y="266"/>
                  <a:pt x="221" y="266"/>
                </a:cubicBezTo>
                <a:cubicBezTo>
                  <a:pt x="221" y="283"/>
                  <a:pt x="229" y="292"/>
                  <a:pt x="247" y="283"/>
                </a:cubicBezTo>
                <a:cubicBezTo>
                  <a:pt x="434" y="159"/>
                  <a:pt x="434" y="159"/>
                  <a:pt x="434" y="159"/>
                </a:cubicBezTo>
                <a:cubicBezTo>
                  <a:pt x="434" y="159"/>
                  <a:pt x="442" y="150"/>
                  <a:pt x="442" y="141"/>
                </a:cubicBezTo>
                <a:lnTo>
                  <a:pt x="434" y="132"/>
                </a:lnTo>
                <a:close/>
                <a:moveTo>
                  <a:pt x="203" y="132"/>
                </a:moveTo>
                <a:lnTo>
                  <a:pt x="203" y="132"/>
                </a:lnTo>
                <a:cubicBezTo>
                  <a:pt x="26" y="9"/>
                  <a:pt x="26" y="9"/>
                  <a:pt x="26" y="9"/>
                </a:cubicBezTo>
                <a:cubicBezTo>
                  <a:pt x="17" y="0"/>
                  <a:pt x="0" y="9"/>
                  <a:pt x="0" y="26"/>
                </a:cubicBezTo>
                <a:cubicBezTo>
                  <a:pt x="0" y="266"/>
                  <a:pt x="0" y="266"/>
                  <a:pt x="0" y="266"/>
                </a:cubicBezTo>
                <a:cubicBezTo>
                  <a:pt x="0" y="283"/>
                  <a:pt x="17" y="292"/>
                  <a:pt x="26" y="283"/>
                </a:cubicBezTo>
                <a:cubicBezTo>
                  <a:pt x="203" y="159"/>
                  <a:pt x="203" y="159"/>
                  <a:pt x="203" y="159"/>
                </a:cubicBezTo>
                <a:cubicBezTo>
                  <a:pt x="203" y="159"/>
                  <a:pt x="212" y="150"/>
                  <a:pt x="212" y="141"/>
                </a:cubicBezTo>
                <a:lnTo>
                  <a:pt x="203" y="13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6" name="Shape 1276"/>
          <p:cNvSpPr/>
          <p:nvPr/>
        </p:nvSpPr>
        <p:spPr>
          <a:xfrm>
            <a:off x="6108700" y="1475582"/>
            <a:ext cx="262732" cy="171450"/>
          </a:xfrm>
          <a:custGeom>
            <a:avLst/>
            <a:gdLst/>
            <a:ahLst/>
            <a:cxnLst/>
            <a:rect l="0" t="0" r="0" b="0"/>
            <a:pathLst>
              <a:path w="444" h="293" extrusionOk="0">
                <a:moveTo>
                  <a:pt x="0" y="141"/>
                </a:moveTo>
                <a:lnTo>
                  <a:pt x="0" y="141"/>
                </a:lnTo>
                <a:cubicBezTo>
                  <a:pt x="0" y="150"/>
                  <a:pt x="9" y="159"/>
                  <a:pt x="9" y="159"/>
                </a:cubicBezTo>
                <a:cubicBezTo>
                  <a:pt x="195" y="283"/>
                  <a:pt x="195" y="283"/>
                  <a:pt x="195" y="283"/>
                </a:cubicBezTo>
                <a:cubicBezTo>
                  <a:pt x="212" y="292"/>
                  <a:pt x="222" y="283"/>
                  <a:pt x="222" y="266"/>
                </a:cubicBezTo>
                <a:cubicBezTo>
                  <a:pt x="222" y="26"/>
                  <a:pt x="222" y="26"/>
                  <a:pt x="222" y="26"/>
                </a:cubicBezTo>
                <a:cubicBezTo>
                  <a:pt x="222" y="9"/>
                  <a:pt x="212" y="0"/>
                  <a:pt x="195" y="9"/>
                </a:cubicBezTo>
                <a:cubicBezTo>
                  <a:pt x="9" y="132"/>
                  <a:pt x="9" y="132"/>
                  <a:pt x="9" y="132"/>
                </a:cubicBezTo>
                <a:lnTo>
                  <a:pt x="0" y="141"/>
                </a:lnTo>
                <a:close/>
                <a:moveTo>
                  <a:pt x="231" y="141"/>
                </a:moveTo>
                <a:lnTo>
                  <a:pt x="231" y="141"/>
                </a:lnTo>
                <a:cubicBezTo>
                  <a:pt x="231" y="150"/>
                  <a:pt x="239" y="159"/>
                  <a:pt x="239" y="159"/>
                </a:cubicBezTo>
                <a:cubicBezTo>
                  <a:pt x="416" y="283"/>
                  <a:pt x="416" y="283"/>
                  <a:pt x="416" y="283"/>
                </a:cubicBezTo>
                <a:cubicBezTo>
                  <a:pt x="425" y="292"/>
                  <a:pt x="443" y="283"/>
                  <a:pt x="443" y="266"/>
                </a:cubicBezTo>
                <a:cubicBezTo>
                  <a:pt x="443" y="26"/>
                  <a:pt x="443" y="26"/>
                  <a:pt x="443" y="26"/>
                </a:cubicBezTo>
                <a:cubicBezTo>
                  <a:pt x="443" y="9"/>
                  <a:pt x="425" y="0"/>
                  <a:pt x="416" y="9"/>
                </a:cubicBezTo>
                <a:cubicBezTo>
                  <a:pt x="239" y="132"/>
                  <a:pt x="239" y="132"/>
                  <a:pt x="239" y="132"/>
                </a:cubicBezTo>
                <a:lnTo>
                  <a:pt x="231" y="14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7" name="Shape 1277"/>
          <p:cNvSpPr/>
          <p:nvPr/>
        </p:nvSpPr>
        <p:spPr>
          <a:xfrm>
            <a:off x="6732588" y="1475582"/>
            <a:ext cx="176213" cy="171450"/>
          </a:xfrm>
          <a:custGeom>
            <a:avLst/>
            <a:gdLst/>
            <a:ahLst/>
            <a:cxnLst/>
            <a:rect l="0" t="0" r="0" b="0"/>
            <a:pathLst>
              <a:path w="302" h="293" extrusionOk="0">
                <a:moveTo>
                  <a:pt x="89" y="141"/>
                </a:moveTo>
                <a:lnTo>
                  <a:pt x="89" y="141"/>
                </a:lnTo>
                <a:cubicBezTo>
                  <a:pt x="89" y="150"/>
                  <a:pt x="98" y="159"/>
                  <a:pt x="98" y="159"/>
                </a:cubicBezTo>
                <a:cubicBezTo>
                  <a:pt x="275" y="266"/>
                  <a:pt x="275" y="266"/>
                  <a:pt x="275" y="266"/>
                </a:cubicBezTo>
                <a:cubicBezTo>
                  <a:pt x="292" y="274"/>
                  <a:pt x="301" y="274"/>
                  <a:pt x="301" y="257"/>
                </a:cubicBezTo>
                <a:cubicBezTo>
                  <a:pt x="301" y="35"/>
                  <a:pt x="301" y="35"/>
                  <a:pt x="301" y="35"/>
                </a:cubicBezTo>
                <a:cubicBezTo>
                  <a:pt x="301" y="17"/>
                  <a:pt x="292" y="9"/>
                  <a:pt x="275" y="17"/>
                </a:cubicBezTo>
                <a:cubicBezTo>
                  <a:pt x="98" y="132"/>
                  <a:pt x="98" y="132"/>
                  <a:pt x="98" y="132"/>
                </a:cubicBezTo>
                <a:lnTo>
                  <a:pt x="89" y="141"/>
                </a:lnTo>
                <a:close/>
                <a:moveTo>
                  <a:pt x="0" y="26"/>
                </a:moveTo>
                <a:lnTo>
                  <a:pt x="0" y="26"/>
                </a:lnTo>
                <a:cubicBezTo>
                  <a:pt x="0" y="257"/>
                  <a:pt x="0" y="257"/>
                  <a:pt x="0" y="257"/>
                </a:cubicBezTo>
                <a:cubicBezTo>
                  <a:pt x="0" y="283"/>
                  <a:pt x="18" y="292"/>
                  <a:pt x="35" y="292"/>
                </a:cubicBezTo>
                <a:cubicBezTo>
                  <a:pt x="63" y="292"/>
                  <a:pt x="80" y="283"/>
                  <a:pt x="80" y="257"/>
                </a:cubicBezTo>
                <a:cubicBezTo>
                  <a:pt x="80" y="26"/>
                  <a:pt x="80" y="26"/>
                  <a:pt x="80" y="26"/>
                </a:cubicBezTo>
                <a:cubicBezTo>
                  <a:pt x="80" y="9"/>
                  <a:pt x="63" y="0"/>
                  <a:pt x="35" y="0"/>
                </a:cubicBezTo>
                <a:cubicBezTo>
                  <a:pt x="18" y="0"/>
                  <a:pt x="0" y="9"/>
                  <a:pt x="0" y="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8" name="Shape 1278"/>
          <p:cNvSpPr/>
          <p:nvPr/>
        </p:nvSpPr>
        <p:spPr>
          <a:xfrm>
            <a:off x="7316788" y="1475582"/>
            <a:ext cx="177800" cy="171450"/>
          </a:xfrm>
          <a:custGeom>
            <a:avLst/>
            <a:gdLst/>
            <a:ahLst/>
            <a:cxnLst/>
            <a:rect l="0" t="0" r="0" b="0"/>
            <a:pathLst>
              <a:path w="303" h="293" extrusionOk="0">
                <a:moveTo>
                  <a:pt x="204" y="132"/>
                </a:moveTo>
                <a:lnTo>
                  <a:pt x="204" y="132"/>
                </a:lnTo>
                <a:cubicBezTo>
                  <a:pt x="27" y="17"/>
                  <a:pt x="27" y="17"/>
                  <a:pt x="27" y="17"/>
                </a:cubicBezTo>
                <a:cubicBezTo>
                  <a:pt x="10" y="9"/>
                  <a:pt x="0" y="17"/>
                  <a:pt x="0" y="35"/>
                </a:cubicBezTo>
                <a:cubicBezTo>
                  <a:pt x="0" y="257"/>
                  <a:pt x="0" y="257"/>
                  <a:pt x="0" y="257"/>
                </a:cubicBezTo>
                <a:cubicBezTo>
                  <a:pt x="0" y="274"/>
                  <a:pt x="10" y="274"/>
                  <a:pt x="27" y="266"/>
                </a:cubicBezTo>
                <a:cubicBezTo>
                  <a:pt x="204" y="159"/>
                  <a:pt x="204" y="159"/>
                  <a:pt x="204" y="159"/>
                </a:cubicBezTo>
                <a:cubicBezTo>
                  <a:pt x="204" y="159"/>
                  <a:pt x="213" y="150"/>
                  <a:pt x="213" y="141"/>
                </a:cubicBezTo>
                <a:lnTo>
                  <a:pt x="204" y="132"/>
                </a:lnTo>
                <a:close/>
                <a:moveTo>
                  <a:pt x="266" y="0"/>
                </a:moveTo>
                <a:lnTo>
                  <a:pt x="266" y="0"/>
                </a:lnTo>
                <a:cubicBezTo>
                  <a:pt x="240" y="0"/>
                  <a:pt x="222" y="9"/>
                  <a:pt x="222" y="26"/>
                </a:cubicBezTo>
                <a:cubicBezTo>
                  <a:pt x="222" y="257"/>
                  <a:pt x="222" y="257"/>
                  <a:pt x="222" y="257"/>
                </a:cubicBezTo>
                <a:cubicBezTo>
                  <a:pt x="222" y="283"/>
                  <a:pt x="240" y="292"/>
                  <a:pt x="266" y="292"/>
                </a:cubicBezTo>
                <a:cubicBezTo>
                  <a:pt x="284" y="292"/>
                  <a:pt x="302" y="283"/>
                  <a:pt x="302" y="257"/>
                </a:cubicBezTo>
                <a:cubicBezTo>
                  <a:pt x="302" y="26"/>
                  <a:pt x="302" y="26"/>
                  <a:pt x="302" y="26"/>
                </a:cubicBezTo>
                <a:cubicBezTo>
                  <a:pt x="302" y="9"/>
                  <a:pt x="284" y="0"/>
                  <a:pt x="266"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79" name="Shape 1279"/>
          <p:cNvSpPr/>
          <p:nvPr/>
        </p:nvSpPr>
        <p:spPr>
          <a:xfrm>
            <a:off x="7873207" y="1445419"/>
            <a:ext cx="230981" cy="227013"/>
          </a:xfrm>
          <a:custGeom>
            <a:avLst/>
            <a:gdLst/>
            <a:ahLst/>
            <a:cxnLst/>
            <a:rect l="0" t="0" r="0" b="0"/>
            <a:pathLst>
              <a:path w="391" h="390" extrusionOk="0">
                <a:moveTo>
                  <a:pt x="239" y="0"/>
                </a:moveTo>
                <a:lnTo>
                  <a:pt x="292" y="53"/>
                </a:lnTo>
                <a:lnTo>
                  <a:pt x="221" y="123"/>
                </a:lnTo>
                <a:lnTo>
                  <a:pt x="266" y="176"/>
                </a:lnTo>
                <a:lnTo>
                  <a:pt x="345" y="97"/>
                </a:lnTo>
                <a:lnTo>
                  <a:pt x="390" y="159"/>
                </a:lnTo>
                <a:lnTo>
                  <a:pt x="390" y="0"/>
                </a:lnTo>
                <a:lnTo>
                  <a:pt x="239" y="0"/>
                </a:lnTo>
                <a:close/>
                <a:moveTo>
                  <a:pt x="124" y="221"/>
                </a:moveTo>
                <a:lnTo>
                  <a:pt x="44" y="301"/>
                </a:lnTo>
                <a:lnTo>
                  <a:pt x="0" y="239"/>
                </a:lnTo>
                <a:lnTo>
                  <a:pt x="0" y="389"/>
                </a:lnTo>
                <a:lnTo>
                  <a:pt x="159" y="389"/>
                </a:lnTo>
                <a:lnTo>
                  <a:pt x="97" y="345"/>
                </a:lnTo>
                <a:lnTo>
                  <a:pt x="168" y="274"/>
                </a:lnTo>
                <a:lnTo>
                  <a:pt x="124" y="22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0" name="Shape 1280"/>
          <p:cNvSpPr/>
          <p:nvPr/>
        </p:nvSpPr>
        <p:spPr>
          <a:xfrm>
            <a:off x="8440738" y="1426369"/>
            <a:ext cx="260350" cy="266700"/>
          </a:xfrm>
          <a:custGeom>
            <a:avLst/>
            <a:gdLst/>
            <a:ahLst/>
            <a:cxnLst/>
            <a:rect l="0" t="0" r="0" b="0"/>
            <a:pathLst>
              <a:path w="443" h="454" extrusionOk="0">
                <a:moveTo>
                  <a:pt x="79" y="329"/>
                </a:moveTo>
                <a:lnTo>
                  <a:pt x="0" y="400"/>
                </a:lnTo>
                <a:lnTo>
                  <a:pt x="44" y="453"/>
                </a:lnTo>
                <a:lnTo>
                  <a:pt x="123" y="373"/>
                </a:lnTo>
                <a:lnTo>
                  <a:pt x="168" y="426"/>
                </a:lnTo>
                <a:lnTo>
                  <a:pt x="168" y="275"/>
                </a:lnTo>
                <a:lnTo>
                  <a:pt x="26" y="275"/>
                </a:lnTo>
                <a:lnTo>
                  <a:pt x="79" y="329"/>
                </a:lnTo>
                <a:close/>
                <a:moveTo>
                  <a:pt x="442" y="54"/>
                </a:moveTo>
                <a:lnTo>
                  <a:pt x="398" y="0"/>
                </a:lnTo>
                <a:lnTo>
                  <a:pt x="328" y="81"/>
                </a:lnTo>
                <a:lnTo>
                  <a:pt x="275" y="28"/>
                </a:lnTo>
                <a:lnTo>
                  <a:pt x="275" y="169"/>
                </a:lnTo>
                <a:lnTo>
                  <a:pt x="416" y="169"/>
                </a:lnTo>
                <a:lnTo>
                  <a:pt x="372" y="125"/>
                </a:lnTo>
                <a:lnTo>
                  <a:pt x="442" y="5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1" name="Shape 1281"/>
          <p:cNvSpPr/>
          <p:nvPr/>
        </p:nvSpPr>
        <p:spPr>
          <a:xfrm>
            <a:off x="2597944" y="3756819"/>
            <a:ext cx="281781" cy="277813"/>
          </a:xfrm>
          <a:custGeom>
            <a:avLst/>
            <a:gdLst/>
            <a:ahLst/>
            <a:cxnLst/>
            <a:rect l="0" t="0" r="0" b="0"/>
            <a:pathLst>
              <a:path w="479" h="471" extrusionOk="0">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2" name="Shape 1282"/>
          <p:cNvSpPr/>
          <p:nvPr/>
        </p:nvSpPr>
        <p:spPr>
          <a:xfrm>
            <a:off x="3179763" y="3756819"/>
            <a:ext cx="284163" cy="277813"/>
          </a:xfrm>
          <a:custGeom>
            <a:avLst/>
            <a:gdLst/>
            <a:ahLst/>
            <a:cxnLst/>
            <a:rect l="0" t="0" r="0" b="0"/>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77" y="222"/>
                  <a:pt x="177" y="222"/>
                  <a:pt x="177" y="222"/>
                </a:cubicBezTo>
                <a:cubicBezTo>
                  <a:pt x="212" y="240"/>
                  <a:pt x="212" y="240"/>
                  <a:pt x="212" y="240"/>
                </a:cubicBezTo>
                <a:cubicBezTo>
                  <a:pt x="240" y="257"/>
                  <a:pt x="240" y="257"/>
                  <a:pt x="240" y="257"/>
                </a:cubicBezTo>
                <a:cubicBezTo>
                  <a:pt x="265" y="266"/>
                  <a:pt x="265" y="266"/>
                  <a:pt x="265" y="266"/>
                </a:cubicBezTo>
                <a:lnTo>
                  <a:pt x="274" y="275"/>
                </a:lnTo>
                <a:cubicBezTo>
                  <a:pt x="274" y="284"/>
                  <a:pt x="265" y="293"/>
                  <a:pt x="265" y="293"/>
                </a:cubicBezTo>
                <a:cubicBezTo>
                  <a:pt x="257" y="302"/>
                  <a:pt x="248" y="302"/>
                  <a:pt x="240" y="302"/>
                </a:cubicBezTo>
                <a:cubicBezTo>
                  <a:pt x="221" y="302"/>
                  <a:pt x="203" y="293"/>
                  <a:pt x="186" y="284"/>
                </a:cubicBezTo>
                <a:cubicBezTo>
                  <a:pt x="159" y="311"/>
                  <a:pt x="159" y="311"/>
                  <a:pt x="159" y="311"/>
                </a:cubicBezTo>
                <a:cubicBezTo>
                  <a:pt x="177" y="328"/>
                  <a:pt x="203" y="347"/>
                  <a:pt x="230" y="347"/>
                </a:cubicBezTo>
                <a:cubicBezTo>
                  <a:pt x="230" y="382"/>
                  <a:pt x="230" y="382"/>
                  <a:pt x="230" y="382"/>
                </a:cubicBezTo>
                <a:cubicBezTo>
                  <a:pt x="257" y="382"/>
                  <a:pt x="257" y="382"/>
                  <a:pt x="257" y="382"/>
                </a:cubicBezTo>
                <a:cubicBezTo>
                  <a:pt x="257" y="347"/>
                  <a:pt x="257" y="347"/>
                  <a:pt x="257" y="347"/>
                </a:cubicBezTo>
                <a:cubicBezTo>
                  <a:pt x="274" y="338"/>
                  <a:pt x="284" y="338"/>
                  <a:pt x="301" y="328"/>
                </a:cubicBezTo>
                <a:cubicBezTo>
                  <a:pt x="310" y="319"/>
                  <a:pt x="319" y="302"/>
                  <a:pt x="319" y="293"/>
                </a:cubicBezTo>
                <a:cubicBezTo>
                  <a:pt x="408" y="328"/>
                  <a:pt x="408" y="328"/>
                  <a:pt x="408" y="328"/>
                </a:cubicBezTo>
                <a:cubicBezTo>
                  <a:pt x="372" y="391"/>
                  <a:pt x="310" y="426"/>
                  <a:pt x="240" y="426"/>
                </a:cubicBezTo>
                <a:cubicBezTo>
                  <a:pt x="133" y="426"/>
                  <a:pt x="44" y="347"/>
                  <a:pt x="44" y="231"/>
                </a:cubicBezTo>
                <a:cubicBezTo>
                  <a:pt x="44" y="213"/>
                  <a:pt x="44" y="187"/>
                  <a:pt x="53" y="169"/>
                </a:cubicBezTo>
                <a:close/>
                <a:moveTo>
                  <a:pt x="310" y="231"/>
                </a:moveTo>
                <a:lnTo>
                  <a:pt x="310" y="231"/>
                </a:lnTo>
                <a:cubicBezTo>
                  <a:pt x="265" y="213"/>
                  <a:pt x="265" y="213"/>
                  <a:pt x="265" y="213"/>
                </a:cubicBezTo>
                <a:cubicBezTo>
                  <a:pt x="248" y="204"/>
                  <a:pt x="248" y="204"/>
                  <a:pt x="248" y="204"/>
                </a:cubicBezTo>
                <a:cubicBezTo>
                  <a:pt x="212" y="187"/>
                  <a:pt x="212" y="187"/>
                  <a:pt x="212" y="187"/>
                </a:cubicBezTo>
                <a:lnTo>
                  <a:pt x="212" y="187"/>
                </a:lnTo>
                <a:cubicBezTo>
                  <a:pt x="212" y="178"/>
                  <a:pt x="221" y="178"/>
                  <a:pt x="221" y="169"/>
                </a:cubicBezTo>
                <a:cubicBezTo>
                  <a:pt x="230" y="169"/>
                  <a:pt x="240" y="169"/>
                  <a:pt x="240" y="169"/>
                </a:cubicBezTo>
                <a:cubicBezTo>
                  <a:pt x="257" y="169"/>
                  <a:pt x="274" y="169"/>
                  <a:pt x="284" y="178"/>
                </a:cubicBezTo>
                <a:cubicBezTo>
                  <a:pt x="319" y="151"/>
                  <a:pt x="319" y="151"/>
                  <a:pt x="319" y="151"/>
                </a:cubicBezTo>
                <a:cubicBezTo>
                  <a:pt x="301" y="134"/>
                  <a:pt x="274" y="125"/>
                  <a:pt x="257" y="125"/>
                </a:cubicBezTo>
                <a:cubicBezTo>
                  <a:pt x="257" y="90"/>
                  <a:pt x="257" y="90"/>
                  <a:pt x="257" y="90"/>
                </a:cubicBezTo>
                <a:cubicBezTo>
                  <a:pt x="230" y="90"/>
                  <a:pt x="230" y="90"/>
                  <a:pt x="230" y="90"/>
                </a:cubicBezTo>
                <a:cubicBezTo>
                  <a:pt x="230" y="125"/>
                  <a:pt x="230" y="125"/>
                  <a:pt x="230" y="125"/>
                </a:cubicBezTo>
                <a:cubicBezTo>
                  <a:pt x="212" y="125"/>
                  <a:pt x="203" y="134"/>
                  <a:pt x="186" y="143"/>
                </a:cubicBezTo>
                <a:cubicBezTo>
                  <a:pt x="177" y="143"/>
                  <a:pt x="168" y="160"/>
                  <a:pt x="168" y="169"/>
                </a:cubicBezTo>
                <a:cubicBezTo>
                  <a:pt x="80" y="125"/>
                  <a:pt x="80" y="125"/>
                  <a:pt x="80" y="125"/>
                </a:cubicBezTo>
                <a:cubicBezTo>
                  <a:pt x="106" y="72"/>
                  <a:pt x="168" y="37"/>
                  <a:pt x="240" y="37"/>
                </a:cubicBezTo>
                <a:cubicBezTo>
                  <a:pt x="346" y="37"/>
                  <a:pt x="434" y="125"/>
                  <a:pt x="434" y="231"/>
                </a:cubicBezTo>
                <a:cubicBezTo>
                  <a:pt x="434" y="249"/>
                  <a:pt x="434" y="266"/>
                  <a:pt x="425" y="284"/>
                </a:cubicBezTo>
                <a:lnTo>
                  <a:pt x="310" y="23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3" name="Shape 1283"/>
          <p:cNvSpPr/>
          <p:nvPr/>
        </p:nvSpPr>
        <p:spPr>
          <a:xfrm>
            <a:off x="3763963" y="3756819"/>
            <a:ext cx="281782" cy="277813"/>
          </a:xfrm>
          <a:custGeom>
            <a:avLst/>
            <a:gdLst/>
            <a:ahLst/>
            <a:cxnLst/>
            <a:rect l="0" t="0" r="0" b="0"/>
            <a:pathLst>
              <a:path w="480" h="471" extrusionOk="0">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53" y="169"/>
                </a:moveTo>
                <a:lnTo>
                  <a:pt x="53" y="169"/>
                </a:lnTo>
                <a:cubicBezTo>
                  <a:pt x="115" y="196"/>
                  <a:pt x="115" y="196"/>
                  <a:pt x="115" y="196"/>
                </a:cubicBezTo>
                <a:lnTo>
                  <a:pt x="115" y="196"/>
                </a:lnTo>
                <a:cubicBezTo>
                  <a:pt x="115" y="231"/>
                  <a:pt x="115" y="231"/>
                  <a:pt x="115" y="231"/>
                </a:cubicBezTo>
                <a:cubicBezTo>
                  <a:pt x="134" y="231"/>
                  <a:pt x="134" y="231"/>
                  <a:pt x="134" y="231"/>
                </a:cubicBezTo>
                <a:cubicBezTo>
                  <a:pt x="134" y="231"/>
                  <a:pt x="134" y="231"/>
                  <a:pt x="134" y="240"/>
                </a:cubicBezTo>
                <a:cubicBezTo>
                  <a:pt x="134" y="249"/>
                  <a:pt x="134" y="249"/>
                  <a:pt x="134" y="249"/>
                </a:cubicBezTo>
                <a:cubicBezTo>
                  <a:pt x="115" y="249"/>
                  <a:pt x="115" y="249"/>
                  <a:pt x="115" y="249"/>
                </a:cubicBezTo>
                <a:cubicBezTo>
                  <a:pt x="115" y="275"/>
                  <a:pt x="115" y="275"/>
                  <a:pt x="115" y="275"/>
                </a:cubicBezTo>
                <a:cubicBezTo>
                  <a:pt x="142" y="275"/>
                  <a:pt x="142" y="275"/>
                  <a:pt x="142" y="275"/>
                </a:cubicBezTo>
                <a:cubicBezTo>
                  <a:pt x="142" y="293"/>
                  <a:pt x="151" y="311"/>
                  <a:pt x="160" y="328"/>
                </a:cubicBezTo>
                <a:cubicBezTo>
                  <a:pt x="187" y="355"/>
                  <a:pt x="222" y="373"/>
                  <a:pt x="258" y="373"/>
                </a:cubicBezTo>
                <a:cubicBezTo>
                  <a:pt x="284" y="373"/>
                  <a:pt x="311" y="364"/>
                  <a:pt x="319" y="355"/>
                </a:cubicBezTo>
                <a:cubicBezTo>
                  <a:pt x="311" y="311"/>
                  <a:pt x="311" y="311"/>
                  <a:pt x="311" y="311"/>
                </a:cubicBezTo>
                <a:cubicBezTo>
                  <a:pt x="302" y="319"/>
                  <a:pt x="284" y="319"/>
                  <a:pt x="266" y="319"/>
                </a:cubicBezTo>
                <a:cubicBezTo>
                  <a:pt x="249" y="319"/>
                  <a:pt x="231" y="319"/>
                  <a:pt x="213" y="302"/>
                </a:cubicBezTo>
                <a:cubicBezTo>
                  <a:pt x="205" y="293"/>
                  <a:pt x="205" y="284"/>
                  <a:pt x="205" y="275"/>
                </a:cubicBezTo>
                <a:cubicBezTo>
                  <a:pt x="284" y="275"/>
                  <a:pt x="284" y="275"/>
                  <a:pt x="284" y="275"/>
                </a:cubicBezTo>
                <a:cubicBezTo>
                  <a:pt x="408" y="328"/>
                  <a:pt x="408" y="328"/>
                  <a:pt x="408" y="328"/>
                </a:cubicBezTo>
                <a:cubicBezTo>
                  <a:pt x="372" y="391"/>
                  <a:pt x="311" y="426"/>
                  <a:pt x="240" y="426"/>
                </a:cubicBezTo>
                <a:cubicBezTo>
                  <a:pt x="134" y="426"/>
                  <a:pt x="45" y="347"/>
                  <a:pt x="45" y="231"/>
                </a:cubicBezTo>
                <a:cubicBezTo>
                  <a:pt x="45" y="213"/>
                  <a:pt x="45" y="196"/>
                  <a:pt x="53" y="169"/>
                </a:cubicBezTo>
                <a:close/>
                <a:moveTo>
                  <a:pt x="302" y="231"/>
                </a:moveTo>
                <a:lnTo>
                  <a:pt x="302" y="231"/>
                </a:lnTo>
                <a:lnTo>
                  <a:pt x="302" y="231"/>
                </a:lnTo>
                <a:cubicBezTo>
                  <a:pt x="302" y="196"/>
                  <a:pt x="302" y="196"/>
                  <a:pt x="302" y="196"/>
                </a:cubicBezTo>
                <a:cubicBezTo>
                  <a:pt x="231" y="196"/>
                  <a:pt x="231" y="196"/>
                  <a:pt x="231" y="196"/>
                </a:cubicBezTo>
                <a:cubicBezTo>
                  <a:pt x="205" y="187"/>
                  <a:pt x="205" y="187"/>
                  <a:pt x="205" y="187"/>
                </a:cubicBezTo>
                <a:cubicBezTo>
                  <a:pt x="213" y="178"/>
                  <a:pt x="213" y="178"/>
                  <a:pt x="213" y="169"/>
                </a:cubicBezTo>
                <a:cubicBezTo>
                  <a:pt x="231" y="160"/>
                  <a:pt x="249" y="151"/>
                  <a:pt x="266" y="151"/>
                </a:cubicBezTo>
                <a:cubicBezTo>
                  <a:pt x="284" y="151"/>
                  <a:pt x="302" y="160"/>
                  <a:pt x="311" y="160"/>
                </a:cubicBezTo>
                <a:cubicBezTo>
                  <a:pt x="319" y="116"/>
                  <a:pt x="319" y="116"/>
                  <a:pt x="319" y="116"/>
                </a:cubicBezTo>
                <a:cubicBezTo>
                  <a:pt x="302" y="107"/>
                  <a:pt x="284" y="107"/>
                  <a:pt x="258" y="107"/>
                </a:cubicBezTo>
                <a:cubicBezTo>
                  <a:pt x="222" y="107"/>
                  <a:pt x="187" y="116"/>
                  <a:pt x="169" y="143"/>
                </a:cubicBezTo>
                <a:cubicBezTo>
                  <a:pt x="160" y="151"/>
                  <a:pt x="160" y="160"/>
                  <a:pt x="151" y="160"/>
                </a:cubicBezTo>
                <a:cubicBezTo>
                  <a:pt x="80" y="125"/>
                  <a:pt x="80" y="125"/>
                  <a:pt x="80" y="125"/>
                </a:cubicBezTo>
                <a:cubicBezTo>
                  <a:pt x="107" y="72"/>
                  <a:pt x="169" y="37"/>
                  <a:pt x="240" y="37"/>
                </a:cubicBezTo>
                <a:cubicBezTo>
                  <a:pt x="346" y="37"/>
                  <a:pt x="434" y="125"/>
                  <a:pt x="434" y="231"/>
                </a:cubicBezTo>
                <a:cubicBezTo>
                  <a:pt x="434" y="249"/>
                  <a:pt x="434" y="266"/>
                  <a:pt x="425" y="284"/>
                </a:cubicBezTo>
                <a:lnTo>
                  <a:pt x="302" y="23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4" name="Shape 1284"/>
          <p:cNvSpPr/>
          <p:nvPr/>
        </p:nvSpPr>
        <p:spPr>
          <a:xfrm>
            <a:off x="4345782" y="3756819"/>
            <a:ext cx="283369" cy="277813"/>
          </a:xfrm>
          <a:custGeom>
            <a:avLst/>
            <a:gdLst/>
            <a:ahLst/>
            <a:cxnLst/>
            <a:rect l="0" t="0" r="0" b="0"/>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53" y="178"/>
                </a:moveTo>
                <a:lnTo>
                  <a:pt x="53" y="178"/>
                </a:lnTo>
                <a:cubicBezTo>
                  <a:pt x="177" y="231"/>
                  <a:pt x="177" y="231"/>
                  <a:pt x="177" y="231"/>
                </a:cubicBezTo>
                <a:cubicBezTo>
                  <a:pt x="151" y="231"/>
                  <a:pt x="151" y="231"/>
                  <a:pt x="151" y="231"/>
                </a:cubicBezTo>
                <a:cubicBezTo>
                  <a:pt x="151" y="266"/>
                  <a:pt x="151" y="266"/>
                  <a:pt x="151" y="266"/>
                </a:cubicBezTo>
                <a:cubicBezTo>
                  <a:pt x="204" y="266"/>
                  <a:pt x="204" y="266"/>
                  <a:pt x="204" y="266"/>
                </a:cubicBezTo>
                <a:cubicBezTo>
                  <a:pt x="213" y="275"/>
                  <a:pt x="213" y="275"/>
                  <a:pt x="213" y="275"/>
                </a:cubicBezTo>
                <a:cubicBezTo>
                  <a:pt x="213" y="293"/>
                  <a:pt x="213" y="293"/>
                  <a:pt x="213" y="293"/>
                </a:cubicBezTo>
                <a:cubicBezTo>
                  <a:pt x="151" y="293"/>
                  <a:pt x="151" y="293"/>
                  <a:pt x="151" y="293"/>
                </a:cubicBezTo>
                <a:cubicBezTo>
                  <a:pt x="151" y="338"/>
                  <a:pt x="151" y="338"/>
                  <a:pt x="151" y="338"/>
                </a:cubicBezTo>
                <a:cubicBezTo>
                  <a:pt x="213" y="338"/>
                  <a:pt x="213" y="338"/>
                  <a:pt x="213" y="338"/>
                </a:cubicBezTo>
                <a:cubicBezTo>
                  <a:pt x="213" y="391"/>
                  <a:pt x="213" y="391"/>
                  <a:pt x="213" y="391"/>
                </a:cubicBezTo>
                <a:cubicBezTo>
                  <a:pt x="266" y="391"/>
                  <a:pt x="266" y="391"/>
                  <a:pt x="266" y="391"/>
                </a:cubicBezTo>
                <a:cubicBezTo>
                  <a:pt x="266" y="338"/>
                  <a:pt x="266" y="338"/>
                  <a:pt x="266" y="338"/>
                </a:cubicBezTo>
                <a:cubicBezTo>
                  <a:pt x="328" y="338"/>
                  <a:pt x="328" y="338"/>
                  <a:pt x="328" y="338"/>
                </a:cubicBezTo>
                <a:cubicBezTo>
                  <a:pt x="328" y="302"/>
                  <a:pt x="328" y="302"/>
                  <a:pt x="328" y="302"/>
                </a:cubicBezTo>
                <a:cubicBezTo>
                  <a:pt x="407" y="338"/>
                  <a:pt x="407" y="338"/>
                  <a:pt x="407" y="338"/>
                </a:cubicBezTo>
                <a:cubicBezTo>
                  <a:pt x="372" y="391"/>
                  <a:pt x="310" y="426"/>
                  <a:pt x="239" y="426"/>
                </a:cubicBezTo>
                <a:cubicBezTo>
                  <a:pt x="133" y="426"/>
                  <a:pt x="44" y="347"/>
                  <a:pt x="44" y="231"/>
                </a:cubicBezTo>
                <a:cubicBezTo>
                  <a:pt x="44" y="213"/>
                  <a:pt x="44" y="196"/>
                  <a:pt x="53" y="178"/>
                </a:cubicBezTo>
                <a:close/>
                <a:moveTo>
                  <a:pt x="266" y="293"/>
                </a:moveTo>
                <a:lnTo>
                  <a:pt x="266" y="293"/>
                </a:lnTo>
                <a:cubicBezTo>
                  <a:pt x="266" y="275"/>
                  <a:pt x="266" y="275"/>
                  <a:pt x="266" y="275"/>
                </a:cubicBezTo>
                <a:cubicBezTo>
                  <a:pt x="274" y="275"/>
                  <a:pt x="274" y="275"/>
                  <a:pt x="274" y="275"/>
                </a:cubicBezTo>
                <a:cubicBezTo>
                  <a:pt x="319" y="293"/>
                  <a:pt x="319" y="293"/>
                  <a:pt x="319" y="293"/>
                </a:cubicBezTo>
                <a:lnTo>
                  <a:pt x="266" y="293"/>
                </a:lnTo>
                <a:close/>
                <a:moveTo>
                  <a:pt x="328" y="249"/>
                </a:moveTo>
                <a:lnTo>
                  <a:pt x="328" y="249"/>
                </a:lnTo>
                <a:cubicBezTo>
                  <a:pt x="328" y="231"/>
                  <a:pt x="328" y="231"/>
                  <a:pt x="328" y="231"/>
                </a:cubicBezTo>
                <a:cubicBezTo>
                  <a:pt x="292" y="231"/>
                  <a:pt x="292" y="231"/>
                  <a:pt x="292" y="231"/>
                </a:cubicBezTo>
                <a:cubicBezTo>
                  <a:pt x="354" y="116"/>
                  <a:pt x="354" y="116"/>
                  <a:pt x="354" y="116"/>
                </a:cubicBezTo>
                <a:cubicBezTo>
                  <a:pt x="292" y="116"/>
                  <a:pt x="292" y="116"/>
                  <a:pt x="292" y="116"/>
                </a:cubicBezTo>
                <a:cubicBezTo>
                  <a:pt x="248" y="213"/>
                  <a:pt x="248" y="213"/>
                  <a:pt x="248" y="213"/>
                </a:cubicBezTo>
                <a:cubicBezTo>
                  <a:pt x="230" y="204"/>
                  <a:pt x="230" y="204"/>
                  <a:pt x="230" y="204"/>
                </a:cubicBezTo>
                <a:cubicBezTo>
                  <a:pt x="186" y="116"/>
                  <a:pt x="186" y="116"/>
                  <a:pt x="186" y="116"/>
                </a:cubicBezTo>
                <a:cubicBezTo>
                  <a:pt x="123" y="116"/>
                  <a:pt x="123" y="116"/>
                  <a:pt x="123" y="116"/>
                </a:cubicBezTo>
                <a:cubicBezTo>
                  <a:pt x="151" y="169"/>
                  <a:pt x="151" y="169"/>
                  <a:pt x="151" y="169"/>
                </a:cubicBezTo>
                <a:cubicBezTo>
                  <a:pt x="70" y="134"/>
                  <a:pt x="70" y="134"/>
                  <a:pt x="70" y="134"/>
                </a:cubicBezTo>
                <a:cubicBezTo>
                  <a:pt x="107" y="81"/>
                  <a:pt x="168" y="37"/>
                  <a:pt x="239" y="37"/>
                </a:cubicBezTo>
                <a:cubicBezTo>
                  <a:pt x="345" y="37"/>
                  <a:pt x="434" y="125"/>
                  <a:pt x="434" y="231"/>
                </a:cubicBezTo>
                <a:cubicBezTo>
                  <a:pt x="434" y="257"/>
                  <a:pt x="434" y="275"/>
                  <a:pt x="426" y="293"/>
                </a:cubicBezTo>
                <a:lnTo>
                  <a:pt x="328" y="24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5" name="Shape 1285"/>
          <p:cNvSpPr/>
          <p:nvPr/>
        </p:nvSpPr>
        <p:spPr>
          <a:xfrm>
            <a:off x="4929982" y="3756819"/>
            <a:ext cx="281781" cy="277813"/>
          </a:xfrm>
          <a:custGeom>
            <a:avLst/>
            <a:gdLst/>
            <a:ahLst/>
            <a:cxnLst/>
            <a:rect l="0" t="0" r="0" b="0"/>
            <a:pathLst>
              <a:path w="480" h="471" extrusionOk="0">
                <a:moveTo>
                  <a:pt x="239" y="107"/>
                </a:moveTo>
                <a:lnTo>
                  <a:pt x="239" y="107"/>
                </a:lnTo>
                <a:cubicBezTo>
                  <a:pt x="213" y="107"/>
                  <a:pt x="186" y="116"/>
                  <a:pt x="169" y="134"/>
                </a:cubicBezTo>
                <a:cubicBezTo>
                  <a:pt x="151" y="151"/>
                  <a:pt x="142" y="169"/>
                  <a:pt x="133" y="204"/>
                </a:cubicBezTo>
                <a:cubicBezTo>
                  <a:pt x="116" y="204"/>
                  <a:pt x="116" y="204"/>
                  <a:pt x="116" y="204"/>
                </a:cubicBezTo>
                <a:cubicBezTo>
                  <a:pt x="160" y="249"/>
                  <a:pt x="160" y="249"/>
                  <a:pt x="160" y="249"/>
                </a:cubicBezTo>
                <a:cubicBezTo>
                  <a:pt x="213" y="204"/>
                  <a:pt x="213" y="204"/>
                  <a:pt x="213" y="204"/>
                </a:cubicBezTo>
                <a:cubicBezTo>
                  <a:pt x="195" y="204"/>
                  <a:pt x="195" y="204"/>
                  <a:pt x="195" y="204"/>
                </a:cubicBezTo>
                <a:cubicBezTo>
                  <a:pt x="195" y="169"/>
                  <a:pt x="213" y="160"/>
                  <a:pt x="248" y="160"/>
                </a:cubicBezTo>
                <a:cubicBezTo>
                  <a:pt x="266" y="160"/>
                  <a:pt x="275" y="169"/>
                  <a:pt x="284" y="178"/>
                </a:cubicBezTo>
                <a:cubicBezTo>
                  <a:pt x="292" y="196"/>
                  <a:pt x="301" y="213"/>
                  <a:pt x="301" y="240"/>
                </a:cubicBezTo>
                <a:cubicBezTo>
                  <a:pt x="301" y="257"/>
                  <a:pt x="292" y="275"/>
                  <a:pt x="284" y="293"/>
                </a:cubicBezTo>
                <a:cubicBezTo>
                  <a:pt x="275" y="311"/>
                  <a:pt x="257" y="319"/>
                  <a:pt x="248" y="319"/>
                </a:cubicBezTo>
                <a:cubicBezTo>
                  <a:pt x="213" y="319"/>
                  <a:pt x="195" y="302"/>
                  <a:pt x="195" y="275"/>
                </a:cubicBezTo>
                <a:cubicBezTo>
                  <a:pt x="133" y="275"/>
                  <a:pt x="133" y="275"/>
                  <a:pt x="133" y="275"/>
                </a:cubicBezTo>
                <a:cubicBezTo>
                  <a:pt x="133" y="302"/>
                  <a:pt x="151" y="328"/>
                  <a:pt x="169" y="338"/>
                </a:cubicBezTo>
                <a:cubicBezTo>
                  <a:pt x="186" y="355"/>
                  <a:pt x="213" y="364"/>
                  <a:pt x="239" y="364"/>
                </a:cubicBezTo>
                <a:cubicBezTo>
                  <a:pt x="275" y="364"/>
                  <a:pt x="301" y="355"/>
                  <a:pt x="328" y="328"/>
                </a:cubicBezTo>
                <a:cubicBezTo>
                  <a:pt x="346" y="302"/>
                  <a:pt x="364" y="275"/>
                  <a:pt x="364" y="240"/>
                </a:cubicBezTo>
                <a:cubicBezTo>
                  <a:pt x="364" y="204"/>
                  <a:pt x="346" y="169"/>
                  <a:pt x="328" y="143"/>
                </a:cubicBezTo>
                <a:cubicBezTo>
                  <a:pt x="301" y="125"/>
                  <a:pt x="275" y="107"/>
                  <a:pt x="239" y="107"/>
                </a:cubicBez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5" y="347"/>
                  <a:pt x="45" y="231"/>
                </a:cubicBezTo>
                <a:cubicBezTo>
                  <a:pt x="45" y="125"/>
                  <a:pt x="133" y="37"/>
                  <a:pt x="239" y="37"/>
                </a:cubicBezTo>
                <a:cubicBezTo>
                  <a:pt x="346" y="37"/>
                  <a:pt x="435" y="125"/>
                  <a:pt x="435" y="231"/>
                </a:cubicBezTo>
                <a:cubicBezTo>
                  <a:pt x="435" y="347"/>
                  <a:pt x="346" y="426"/>
                  <a:pt x="239"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6" name="Shape 1286"/>
          <p:cNvSpPr/>
          <p:nvPr/>
        </p:nvSpPr>
        <p:spPr>
          <a:xfrm>
            <a:off x="5516563" y="3756819"/>
            <a:ext cx="280988" cy="277813"/>
          </a:xfrm>
          <a:custGeom>
            <a:avLst/>
            <a:gdLst/>
            <a:ahLst/>
            <a:cxnLst/>
            <a:rect l="0" t="0" r="0" b="0"/>
            <a:pathLst>
              <a:path w="479" h="471" extrusionOk="0">
                <a:moveTo>
                  <a:pt x="150" y="222"/>
                </a:moveTo>
                <a:lnTo>
                  <a:pt x="150" y="222"/>
                </a:lnTo>
                <a:cubicBezTo>
                  <a:pt x="328" y="222"/>
                  <a:pt x="328" y="222"/>
                  <a:pt x="328" y="222"/>
                </a:cubicBezTo>
                <a:cubicBezTo>
                  <a:pt x="328" y="178"/>
                  <a:pt x="328" y="178"/>
                  <a:pt x="328" y="178"/>
                </a:cubicBezTo>
                <a:cubicBezTo>
                  <a:pt x="150" y="178"/>
                  <a:pt x="150" y="178"/>
                  <a:pt x="150" y="178"/>
                </a:cubicBezTo>
                <a:lnTo>
                  <a:pt x="150" y="222"/>
                </a:lnTo>
                <a:close/>
                <a:moveTo>
                  <a:pt x="150" y="293"/>
                </a:moveTo>
                <a:lnTo>
                  <a:pt x="150" y="293"/>
                </a:lnTo>
                <a:cubicBezTo>
                  <a:pt x="328" y="293"/>
                  <a:pt x="328" y="293"/>
                  <a:pt x="328" y="293"/>
                </a:cubicBezTo>
                <a:cubicBezTo>
                  <a:pt x="328" y="257"/>
                  <a:pt x="328" y="257"/>
                  <a:pt x="328" y="257"/>
                </a:cubicBezTo>
                <a:cubicBezTo>
                  <a:pt x="150" y="257"/>
                  <a:pt x="150" y="257"/>
                  <a:pt x="150" y="257"/>
                </a:cubicBezTo>
                <a:lnTo>
                  <a:pt x="150" y="293"/>
                </a:ln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7" name="Shape 1287"/>
          <p:cNvSpPr/>
          <p:nvPr/>
        </p:nvSpPr>
        <p:spPr>
          <a:xfrm>
            <a:off x="6098382" y="3756819"/>
            <a:ext cx="283369" cy="277813"/>
          </a:xfrm>
          <a:custGeom>
            <a:avLst/>
            <a:gdLst/>
            <a:ahLst/>
            <a:cxnLst/>
            <a:rect l="0" t="0" r="0" b="0"/>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33" y="204"/>
                  <a:pt x="133" y="204"/>
                  <a:pt x="133" y="204"/>
                </a:cubicBezTo>
                <a:cubicBezTo>
                  <a:pt x="133" y="213"/>
                  <a:pt x="133" y="222"/>
                  <a:pt x="133" y="240"/>
                </a:cubicBezTo>
                <a:cubicBezTo>
                  <a:pt x="133" y="328"/>
                  <a:pt x="204" y="355"/>
                  <a:pt x="249" y="355"/>
                </a:cubicBezTo>
                <a:cubicBezTo>
                  <a:pt x="275" y="355"/>
                  <a:pt x="293" y="347"/>
                  <a:pt x="310" y="338"/>
                </a:cubicBezTo>
                <a:cubicBezTo>
                  <a:pt x="319" y="338"/>
                  <a:pt x="319" y="328"/>
                  <a:pt x="319" y="328"/>
                </a:cubicBezTo>
                <a:cubicBezTo>
                  <a:pt x="284" y="284"/>
                  <a:pt x="284" y="284"/>
                  <a:pt x="284" y="284"/>
                </a:cubicBezTo>
                <a:lnTo>
                  <a:pt x="284" y="293"/>
                </a:lnTo>
                <a:cubicBezTo>
                  <a:pt x="266" y="302"/>
                  <a:pt x="257" y="302"/>
                  <a:pt x="249" y="302"/>
                </a:cubicBezTo>
                <a:cubicBezTo>
                  <a:pt x="213" y="302"/>
                  <a:pt x="204" y="266"/>
                  <a:pt x="204" y="231"/>
                </a:cubicBezTo>
                <a:cubicBezTo>
                  <a:pt x="408" y="328"/>
                  <a:pt x="408" y="328"/>
                  <a:pt x="408" y="328"/>
                </a:cubicBezTo>
                <a:cubicBezTo>
                  <a:pt x="372" y="391"/>
                  <a:pt x="310" y="426"/>
                  <a:pt x="240" y="426"/>
                </a:cubicBezTo>
                <a:cubicBezTo>
                  <a:pt x="133" y="426"/>
                  <a:pt x="44" y="347"/>
                  <a:pt x="44" y="231"/>
                </a:cubicBezTo>
                <a:cubicBezTo>
                  <a:pt x="44" y="213"/>
                  <a:pt x="44" y="196"/>
                  <a:pt x="53" y="169"/>
                </a:cubicBezTo>
                <a:close/>
                <a:moveTo>
                  <a:pt x="213" y="187"/>
                </a:moveTo>
                <a:lnTo>
                  <a:pt x="213" y="187"/>
                </a:lnTo>
                <a:cubicBezTo>
                  <a:pt x="222" y="178"/>
                  <a:pt x="230" y="160"/>
                  <a:pt x="249" y="160"/>
                </a:cubicBezTo>
                <a:cubicBezTo>
                  <a:pt x="257" y="160"/>
                  <a:pt x="266" y="169"/>
                  <a:pt x="275" y="169"/>
                </a:cubicBezTo>
                <a:lnTo>
                  <a:pt x="284" y="178"/>
                </a:lnTo>
                <a:cubicBezTo>
                  <a:pt x="319" y="134"/>
                  <a:pt x="319" y="134"/>
                  <a:pt x="319" y="134"/>
                </a:cubicBezTo>
                <a:cubicBezTo>
                  <a:pt x="293" y="116"/>
                  <a:pt x="266" y="107"/>
                  <a:pt x="249" y="107"/>
                </a:cubicBezTo>
                <a:cubicBezTo>
                  <a:pt x="204" y="107"/>
                  <a:pt x="169" y="134"/>
                  <a:pt x="151" y="160"/>
                </a:cubicBezTo>
                <a:cubicBezTo>
                  <a:pt x="80" y="125"/>
                  <a:pt x="80" y="125"/>
                  <a:pt x="80" y="125"/>
                </a:cubicBezTo>
                <a:cubicBezTo>
                  <a:pt x="106" y="72"/>
                  <a:pt x="169" y="37"/>
                  <a:pt x="240" y="37"/>
                </a:cubicBezTo>
                <a:cubicBezTo>
                  <a:pt x="346" y="37"/>
                  <a:pt x="434" y="125"/>
                  <a:pt x="434" y="231"/>
                </a:cubicBezTo>
                <a:cubicBezTo>
                  <a:pt x="434" y="249"/>
                  <a:pt x="434" y="266"/>
                  <a:pt x="425" y="284"/>
                </a:cubicBezTo>
                <a:lnTo>
                  <a:pt x="213" y="18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8" name="Shape 1288"/>
          <p:cNvSpPr/>
          <p:nvPr/>
        </p:nvSpPr>
        <p:spPr>
          <a:xfrm>
            <a:off x="6681788" y="3756819"/>
            <a:ext cx="281782" cy="277813"/>
          </a:xfrm>
          <a:custGeom>
            <a:avLst/>
            <a:gdLst/>
            <a:ahLst/>
            <a:cxnLst/>
            <a:rect l="0" t="0" r="0" b="0"/>
            <a:pathLst>
              <a:path w="479" h="471" extrusionOk="0">
                <a:moveTo>
                  <a:pt x="239" y="98"/>
                </a:moveTo>
                <a:lnTo>
                  <a:pt x="239" y="98"/>
                </a:lnTo>
                <a:cubicBezTo>
                  <a:pt x="159" y="98"/>
                  <a:pt x="142" y="169"/>
                  <a:pt x="142" y="231"/>
                </a:cubicBezTo>
                <a:cubicBezTo>
                  <a:pt x="142" y="293"/>
                  <a:pt x="159" y="373"/>
                  <a:pt x="239" y="373"/>
                </a:cubicBezTo>
                <a:cubicBezTo>
                  <a:pt x="318" y="373"/>
                  <a:pt x="336" y="293"/>
                  <a:pt x="336" y="231"/>
                </a:cubicBezTo>
                <a:cubicBezTo>
                  <a:pt x="336" y="169"/>
                  <a:pt x="318" y="98"/>
                  <a:pt x="239" y="98"/>
                </a:cubicBezTo>
                <a:close/>
                <a:moveTo>
                  <a:pt x="195" y="231"/>
                </a:moveTo>
                <a:lnTo>
                  <a:pt x="195" y="231"/>
                </a:lnTo>
                <a:cubicBezTo>
                  <a:pt x="195" y="204"/>
                  <a:pt x="195" y="151"/>
                  <a:pt x="239" y="151"/>
                </a:cubicBezTo>
                <a:lnTo>
                  <a:pt x="248" y="151"/>
                </a:lnTo>
                <a:cubicBezTo>
                  <a:pt x="257" y="151"/>
                  <a:pt x="257" y="160"/>
                  <a:pt x="248" y="169"/>
                </a:cubicBezTo>
                <a:cubicBezTo>
                  <a:pt x="195" y="266"/>
                  <a:pt x="195" y="266"/>
                  <a:pt x="195" y="266"/>
                </a:cubicBezTo>
                <a:cubicBezTo>
                  <a:pt x="195" y="257"/>
                  <a:pt x="195" y="240"/>
                  <a:pt x="195" y="231"/>
                </a:cubicBezTo>
                <a:close/>
                <a:moveTo>
                  <a:pt x="239" y="319"/>
                </a:moveTo>
                <a:lnTo>
                  <a:pt x="239" y="319"/>
                </a:lnTo>
                <a:lnTo>
                  <a:pt x="230" y="319"/>
                </a:lnTo>
                <a:lnTo>
                  <a:pt x="230" y="319"/>
                </a:lnTo>
                <a:lnTo>
                  <a:pt x="230" y="319"/>
                </a:lnTo>
                <a:cubicBezTo>
                  <a:pt x="221" y="311"/>
                  <a:pt x="212" y="311"/>
                  <a:pt x="221" y="293"/>
                </a:cubicBezTo>
                <a:cubicBezTo>
                  <a:pt x="274" y="196"/>
                  <a:pt x="274" y="196"/>
                  <a:pt x="274" y="196"/>
                </a:cubicBezTo>
                <a:cubicBezTo>
                  <a:pt x="283" y="204"/>
                  <a:pt x="283" y="222"/>
                  <a:pt x="283" y="231"/>
                </a:cubicBezTo>
                <a:cubicBezTo>
                  <a:pt x="283" y="266"/>
                  <a:pt x="283" y="319"/>
                  <a:pt x="239" y="319"/>
                </a:cubicBez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2" y="426"/>
                  <a:pt x="44" y="347"/>
                  <a:pt x="44" y="231"/>
                </a:cubicBezTo>
                <a:cubicBezTo>
                  <a:pt x="44" y="125"/>
                  <a:pt x="132" y="37"/>
                  <a:pt x="239" y="37"/>
                </a:cubicBezTo>
                <a:cubicBezTo>
                  <a:pt x="345" y="37"/>
                  <a:pt x="433" y="125"/>
                  <a:pt x="433" y="231"/>
                </a:cubicBezTo>
                <a:cubicBezTo>
                  <a:pt x="433" y="347"/>
                  <a:pt x="345" y="426"/>
                  <a:pt x="239"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89" name="Shape 1289"/>
          <p:cNvSpPr/>
          <p:nvPr/>
        </p:nvSpPr>
        <p:spPr>
          <a:xfrm>
            <a:off x="7264400" y="3756819"/>
            <a:ext cx="283369" cy="277813"/>
          </a:xfrm>
          <a:custGeom>
            <a:avLst/>
            <a:gdLst/>
            <a:ahLst/>
            <a:cxnLst/>
            <a:rect l="0" t="0" r="0" b="0"/>
            <a:pathLst>
              <a:path w="480" h="471" extrusionOk="0">
                <a:moveTo>
                  <a:pt x="336" y="169"/>
                </a:moveTo>
                <a:lnTo>
                  <a:pt x="336" y="169"/>
                </a:lnTo>
                <a:cubicBezTo>
                  <a:pt x="283" y="169"/>
                  <a:pt x="283" y="169"/>
                  <a:pt x="283" y="169"/>
                </a:cubicBezTo>
                <a:cubicBezTo>
                  <a:pt x="283" y="116"/>
                  <a:pt x="283" y="116"/>
                  <a:pt x="283" y="116"/>
                </a:cubicBezTo>
                <a:cubicBezTo>
                  <a:pt x="283" y="107"/>
                  <a:pt x="283" y="107"/>
                  <a:pt x="283" y="107"/>
                </a:cubicBezTo>
                <a:cubicBezTo>
                  <a:pt x="275" y="107"/>
                  <a:pt x="275" y="98"/>
                  <a:pt x="275" y="98"/>
                </a:cubicBezTo>
                <a:cubicBezTo>
                  <a:pt x="142" y="98"/>
                  <a:pt x="142" y="98"/>
                  <a:pt x="142" y="98"/>
                </a:cubicBezTo>
                <a:cubicBezTo>
                  <a:pt x="133" y="98"/>
                  <a:pt x="133" y="107"/>
                  <a:pt x="133" y="107"/>
                </a:cubicBezTo>
                <a:cubicBezTo>
                  <a:pt x="133" y="107"/>
                  <a:pt x="133" y="107"/>
                  <a:pt x="133" y="116"/>
                </a:cubicBezTo>
                <a:cubicBezTo>
                  <a:pt x="133" y="293"/>
                  <a:pt x="133" y="293"/>
                  <a:pt x="133" y="293"/>
                </a:cubicBezTo>
                <a:cubicBezTo>
                  <a:pt x="133" y="293"/>
                  <a:pt x="133" y="293"/>
                  <a:pt x="133" y="302"/>
                </a:cubicBezTo>
                <a:lnTo>
                  <a:pt x="142" y="302"/>
                </a:lnTo>
                <a:cubicBezTo>
                  <a:pt x="195" y="302"/>
                  <a:pt x="195" y="302"/>
                  <a:pt x="195" y="302"/>
                </a:cubicBezTo>
                <a:cubicBezTo>
                  <a:pt x="195" y="355"/>
                  <a:pt x="195" y="355"/>
                  <a:pt x="195" y="355"/>
                </a:cubicBezTo>
                <a:lnTo>
                  <a:pt x="195" y="364"/>
                </a:lnTo>
                <a:cubicBezTo>
                  <a:pt x="204" y="364"/>
                  <a:pt x="204" y="364"/>
                  <a:pt x="204" y="364"/>
                </a:cubicBezTo>
                <a:cubicBezTo>
                  <a:pt x="336" y="364"/>
                  <a:pt x="336" y="364"/>
                  <a:pt x="336" y="364"/>
                </a:cubicBezTo>
                <a:lnTo>
                  <a:pt x="345" y="364"/>
                </a:lnTo>
                <a:lnTo>
                  <a:pt x="345" y="355"/>
                </a:lnTo>
                <a:cubicBezTo>
                  <a:pt x="345" y="178"/>
                  <a:pt x="345" y="178"/>
                  <a:pt x="345" y="178"/>
                </a:cubicBezTo>
                <a:lnTo>
                  <a:pt x="345" y="169"/>
                </a:lnTo>
                <a:lnTo>
                  <a:pt x="336" y="169"/>
                </a:lnTo>
                <a:close/>
                <a:moveTo>
                  <a:pt x="204" y="169"/>
                </a:moveTo>
                <a:lnTo>
                  <a:pt x="204" y="169"/>
                </a:lnTo>
                <a:cubicBezTo>
                  <a:pt x="204" y="169"/>
                  <a:pt x="204" y="169"/>
                  <a:pt x="195" y="169"/>
                </a:cubicBezTo>
                <a:lnTo>
                  <a:pt x="195" y="178"/>
                </a:lnTo>
                <a:cubicBezTo>
                  <a:pt x="195" y="275"/>
                  <a:pt x="195" y="275"/>
                  <a:pt x="195" y="275"/>
                </a:cubicBezTo>
                <a:cubicBezTo>
                  <a:pt x="151" y="275"/>
                  <a:pt x="151" y="275"/>
                  <a:pt x="151" y="275"/>
                </a:cubicBezTo>
                <a:cubicBezTo>
                  <a:pt x="151" y="125"/>
                  <a:pt x="151" y="125"/>
                  <a:pt x="151" y="125"/>
                </a:cubicBezTo>
                <a:cubicBezTo>
                  <a:pt x="257" y="125"/>
                  <a:pt x="257" y="125"/>
                  <a:pt x="257" y="125"/>
                </a:cubicBezTo>
                <a:cubicBezTo>
                  <a:pt x="257" y="169"/>
                  <a:pt x="257" y="169"/>
                  <a:pt x="257" y="169"/>
                </a:cubicBezTo>
                <a:lnTo>
                  <a:pt x="204" y="169"/>
                </a:lnTo>
                <a:close/>
                <a:moveTo>
                  <a:pt x="328" y="338"/>
                </a:moveTo>
                <a:lnTo>
                  <a:pt x="328" y="338"/>
                </a:lnTo>
                <a:cubicBezTo>
                  <a:pt x="222" y="338"/>
                  <a:pt x="222" y="338"/>
                  <a:pt x="222" y="338"/>
                </a:cubicBezTo>
                <a:cubicBezTo>
                  <a:pt x="222" y="196"/>
                  <a:pt x="222" y="196"/>
                  <a:pt x="222" y="196"/>
                </a:cubicBezTo>
                <a:cubicBezTo>
                  <a:pt x="328" y="196"/>
                  <a:pt x="328" y="196"/>
                  <a:pt x="328" y="196"/>
                </a:cubicBezTo>
                <a:lnTo>
                  <a:pt x="328" y="338"/>
                </a:ln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0" name="Shape 1290"/>
          <p:cNvSpPr/>
          <p:nvPr/>
        </p:nvSpPr>
        <p:spPr>
          <a:xfrm>
            <a:off x="7847807" y="3756819"/>
            <a:ext cx="281781" cy="277813"/>
          </a:xfrm>
          <a:custGeom>
            <a:avLst/>
            <a:gdLst/>
            <a:ahLst/>
            <a:cxnLst/>
            <a:rect l="0" t="0" r="0" b="0"/>
            <a:pathLst>
              <a:path w="479" h="471" extrusionOk="0">
                <a:moveTo>
                  <a:pt x="398" y="240"/>
                </a:moveTo>
                <a:lnTo>
                  <a:pt x="398" y="240"/>
                </a:lnTo>
                <a:cubicBezTo>
                  <a:pt x="345" y="222"/>
                  <a:pt x="345" y="222"/>
                  <a:pt x="345" y="222"/>
                </a:cubicBezTo>
                <a:cubicBezTo>
                  <a:pt x="345" y="160"/>
                  <a:pt x="345" y="160"/>
                  <a:pt x="345" y="160"/>
                </a:cubicBezTo>
                <a:cubicBezTo>
                  <a:pt x="203" y="98"/>
                  <a:pt x="203" y="98"/>
                  <a:pt x="203" y="98"/>
                </a:cubicBezTo>
                <a:cubicBezTo>
                  <a:pt x="141" y="125"/>
                  <a:pt x="141" y="125"/>
                  <a:pt x="141" y="125"/>
                </a:cubicBezTo>
                <a:cubicBezTo>
                  <a:pt x="141" y="196"/>
                  <a:pt x="141" y="196"/>
                  <a:pt x="141" y="196"/>
                </a:cubicBezTo>
                <a:lnTo>
                  <a:pt x="141" y="196"/>
                </a:lnTo>
                <a:cubicBezTo>
                  <a:pt x="79" y="222"/>
                  <a:pt x="79" y="222"/>
                  <a:pt x="79" y="222"/>
                </a:cubicBezTo>
                <a:cubicBezTo>
                  <a:pt x="79" y="284"/>
                  <a:pt x="79" y="284"/>
                  <a:pt x="79" y="284"/>
                </a:cubicBezTo>
                <a:cubicBezTo>
                  <a:pt x="141" y="311"/>
                  <a:pt x="141" y="311"/>
                  <a:pt x="141" y="311"/>
                </a:cubicBezTo>
                <a:cubicBezTo>
                  <a:pt x="203" y="284"/>
                  <a:pt x="203" y="284"/>
                  <a:pt x="203" y="284"/>
                </a:cubicBezTo>
                <a:lnTo>
                  <a:pt x="203" y="284"/>
                </a:lnTo>
                <a:cubicBezTo>
                  <a:pt x="328" y="338"/>
                  <a:pt x="328" y="338"/>
                  <a:pt x="328" y="338"/>
                </a:cubicBezTo>
                <a:cubicBezTo>
                  <a:pt x="336" y="338"/>
                  <a:pt x="336" y="338"/>
                  <a:pt x="336" y="338"/>
                </a:cubicBezTo>
                <a:lnTo>
                  <a:pt x="336" y="338"/>
                </a:lnTo>
                <a:cubicBezTo>
                  <a:pt x="398" y="311"/>
                  <a:pt x="398" y="311"/>
                  <a:pt x="398" y="311"/>
                </a:cubicBezTo>
                <a:lnTo>
                  <a:pt x="398" y="311"/>
                </a:lnTo>
                <a:cubicBezTo>
                  <a:pt x="398" y="240"/>
                  <a:pt x="398" y="240"/>
                  <a:pt x="398" y="240"/>
                </a:cubicBezTo>
                <a:close/>
                <a:moveTo>
                  <a:pt x="328" y="319"/>
                </a:moveTo>
                <a:lnTo>
                  <a:pt x="328" y="319"/>
                </a:lnTo>
                <a:lnTo>
                  <a:pt x="328" y="319"/>
                </a:lnTo>
                <a:lnTo>
                  <a:pt x="328" y="319"/>
                </a:lnTo>
                <a:cubicBezTo>
                  <a:pt x="221" y="275"/>
                  <a:pt x="221" y="275"/>
                  <a:pt x="221" y="275"/>
                </a:cubicBezTo>
                <a:cubicBezTo>
                  <a:pt x="221" y="231"/>
                  <a:pt x="221" y="231"/>
                  <a:pt x="221" y="231"/>
                </a:cubicBezTo>
                <a:cubicBezTo>
                  <a:pt x="328" y="275"/>
                  <a:pt x="328" y="275"/>
                  <a:pt x="328" y="275"/>
                </a:cubicBezTo>
                <a:lnTo>
                  <a:pt x="328" y="275"/>
                </a:lnTo>
                <a:lnTo>
                  <a:pt x="328" y="275"/>
                </a:lnTo>
                <a:lnTo>
                  <a:pt x="328" y="319"/>
                </a:lnTo>
                <a:close/>
                <a:moveTo>
                  <a:pt x="336" y="257"/>
                </a:moveTo>
                <a:lnTo>
                  <a:pt x="336" y="257"/>
                </a:lnTo>
                <a:cubicBezTo>
                  <a:pt x="300" y="249"/>
                  <a:pt x="300" y="249"/>
                  <a:pt x="300" y="249"/>
                </a:cubicBezTo>
                <a:cubicBezTo>
                  <a:pt x="336" y="231"/>
                  <a:pt x="336" y="231"/>
                  <a:pt x="336" y="231"/>
                </a:cubicBezTo>
                <a:cubicBezTo>
                  <a:pt x="372" y="249"/>
                  <a:pt x="372" y="249"/>
                  <a:pt x="372" y="249"/>
                </a:cubicBezTo>
                <a:lnTo>
                  <a:pt x="336" y="257"/>
                </a:lnTo>
                <a:close/>
                <a:moveTo>
                  <a:pt x="381" y="302"/>
                </a:moveTo>
                <a:lnTo>
                  <a:pt x="381" y="302"/>
                </a:lnTo>
                <a:cubicBezTo>
                  <a:pt x="345" y="319"/>
                  <a:pt x="345" y="319"/>
                  <a:pt x="345" y="319"/>
                </a:cubicBezTo>
                <a:cubicBezTo>
                  <a:pt x="345" y="275"/>
                  <a:pt x="345" y="275"/>
                  <a:pt x="345" y="275"/>
                </a:cubicBezTo>
                <a:cubicBezTo>
                  <a:pt x="381" y="257"/>
                  <a:pt x="381" y="257"/>
                  <a:pt x="381" y="257"/>
                </a:cubicBezTo>
                <a:lnTo>
                  <a:pt x="381" y="302"/>
                </a:lnTo>
                <a:close/>
                <a:moveTo>
                  <a:pt x="238" y="0"/>
                </a:moveTo>
                <a:lnTo>
                  <a:pt x="238" y="0"/>
                </a:lnTo>
                <a:cubicBezTo>
                  <a:pt x="106" y="0"/>
                  <a:pt x="0" y="107"/>
                  <a:pt x="0" y="231"/>
                </a:cubicBezTo>
                <a:cubicBezTo>
                  <a:pt x="0" y="364"/>
                  <a:pt x="106" y="470"/>
                  <a:pt x="238" y="470"/>
                </a:cubicBezTo>
                <a:cubicBezTo>
                  <a:pt x="372" y="470"/>
                  <a:pt x="478" y="364"/>
                  <a:pt x="478" y="231"/>
                </a:cubicBezTo>
                <a:cubicBezTo>
                  <a:pt x="478" y="107"/>
                  <a:pt x="372" y="0"/>
                  <a:pt x="238" y="0"/>
                </a:cubicBezTo>
                <a:close/>
                <a:moveTo>
                  <a:pt x="238" y="426"/>
                </a:moveTo>
                <a:lnTo>
                  <a:pt x="238" y="426"/>
                </a:lnTo>
                <a:cubicBezTo>
                  <a:pt x="132" y="426"/>
                  <a:pt x="44" y="347"/>
                  <a:pt x="44" y="231"/>
                </a:cubicBezTo>
                <a:cubicBezTo>
                  <a:pt x="44" y="125"/>
                  <a:pt x="132" y="37"/>
                  <a:pt x="238" y="37"/>
                </a:cubicBezTo>
                <a:cubicBezTo>
                  <a:pt x="345" y="37"/>
                  <a:pt x="434" y="125"/>
                  <a:pt x="434" y="231"/>
                </a:cubicBezTo>
                <a:cubicBezTo>
                  <a:pt x="434" y="347"/>
                  <a:pt x="345" y="426"/>
                  <a:pt x="238" y="4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1" name="Shape 1291"/>
          <p:cNvSpPr/>
          <p:nvPr/>
        </p:nvSpPr>
        <p:spPr>
          <a:xfrm>
            <a:off x="2678113" y="1460500"/>
            <a:ext cx="165100" cy="260350"/>
          </a:xfrm>
          <a:custGeom>
            <a:avLst/>
            <a:gdLst/>
            <a:ahLst/>
            <a:cxnLst/>
            <a:rect l="0" t="0" r="0" b="0"/>
            <a:pathLst>
              <a:path w="285" h="452" extrusionOk="0">
                <a:moveTo>
                  <a:pt x="240" y="35"/>
                </a:moveTo>
                <a:lnTo>
                  <a:pt x="240" y="35"/>
                </a:lnTo>
                <a:cubicBezTo>
                  <a:pt x="213" y="8"/>
                  <a:pt x="178" y="0"/>
                  <a:pt x="133" y="0"/>
                </a:cubicBezTo>
                <a:cubicBezTo>
                  <a:pt x="106" y="0"/>
                  <a:pt x="80" y="8"/>
                  <a:pt x="53" y="26"/>
                </a:cubicBezTo>
                <a:cubicBezTo>
                  <a:pt x="18" y="44"/>
                  <a:pt x="0" y="79"/>
                  <a:pt x="0" y="132"/>
                </a:cubicBezTo>
                <a:cubicBezTo>
                  <a:pt x="80" y="132"/>
                  <a:pt x="80" y="132"/>
                  <a:pt x="80" y="132"/>
                </a:cubicBezTo>
                <a:cubicBezTo>
                  <a:pt x="80" y="123"/>
                  <a:pt x="89" y="106"/>
                  <a:pt x="97" y="88"/>
                </a:cubicBezTo>
                <a:cubicBezTo>
                  <a:pt x="106" y="79"/>
                  <a:pt x="115" y="70"/>
                  <a:pt x="142" y="70"/>
                </a:cubicBezTo>
                <a:cubicBezTo>
                  <a:pt x="159" y="70"/>
                  <a:pt x="178" y="79"/>
                  <a:pt x="187" y="88"/>
                </a:cubicBezTo>
                <a:cubicBezTo>
                  <a:pt x="195" y="97"/>
                  <a:pt x="195" y="114"/>
                  <a:pt x="195" y="123"/>
                </a:cubicBezTo>
                <a:cubicBezTo>
                  <a:pt x="195" y="141"/>
                  <a:pt x="195" y="151"/>
                  <a:pt x="187" y="159"/>
                </a:cubicBezTo>
                <a:cubicBezTo>
                  <a:pt x="178" y="167"/>
                  <a:pt x="178" y="167"/>
                  <a:pt x="168" y="176"/>
                </a:cubicBezTo>
                <a:cubicBezTo>
                  <a:pt x="168" y="176"/>
                  <a:pt x="124" y="204"/>
                  <a:pt x="106" y="230"/>
                </a:cubicBezTo>
                <a:cubicBezTo>
                  <a:pt x="97" y="239"/>
                  <a:pt x="89" y="265"/>
                  <a:pt x="89" y="292"/>
                </a:cubicBezTo>
                <a:cubicBezTo>
                  <a:pt x="89" y="292"/>
                  <a:pt x="89" y="301"/>
                  <a:pt x="97" y="301"/>
                </a:cubicBezTo>
                <a:cubicBezTo>
                  <a:pt x="106" y="301"/>
                  <a:pt x="159" y="301"/>
                  <a:pt x="159" y="301"/>
                </a:cubicBezTo>
                <a:cubicBezTo>
                  <a:pt x="168" y="301"/>
                  <a:pt x="168" y="292"/>
                  <a:pt x="168" y="292"/>
                </a:cubicBezTo>
                <a:cubicBezTo>
                  <a:pt x="168" y="283"/>
                  <a:pt x="168" y="274"/>
                  <a:pt x="178" y="265"/>
                </a:cubicBezTo>
                <a:cubicBezTo>
                  <a:pt x="178" y="257"/>
                  <a:pt x="187" y="248"/>
                  <a:pt x="195" y="239"/>
                </a:cubicBezTo>
                <a:cubicBezTo>
                  <a:pt x="222" y="221"/>
                  <a:pt x="222" y="221"/>
                  <a:pt x="222" y="221"/>
                </a:cubicBezTo>
                <a:cubicBezTo>
                  <a:pt x="240" y="204"/>
                  <a:pt x="257" y="195"/>
                  <a:pt x="266" y="186"/>
                </a:cubicBezTo>
                <a:cubicBezTo>
                  <a:pt x="275" y="167"/>
                  <a:pt x="284" y="151"/>
                  <a:pt x="284" y="123"/>
                </a:cubicBezTo>
                <a:cubicBezTo>
                  <a:pt x="284" y="79"/>
                  <a:pt x="275" y="53"/>
                  <a:pt x="240" y="35"/>
                </a:cubicBezTo>
                <a:close/>
                <a:moveTo>
                  <a:pt x="133" y="345"/>
                </a:moveTo>
                <a:lnTo>
                  <a:pt x="133" y="345"/>
                </a:lnTo>
                <a:cubicBezTo>
                  <a:pt x="106" y="345"/>
                  <a:pt x="80" y="363"/>
                  <a:pt x="80" y="398"/>
                </a:cubicBezTo>
                <a:cubicBezTo>
                  <a:pt x="80" y="425"/>
                  <a:pt x="106" y="442"/>
                  <a:pt x="133" y="451"/>
                </a:cubicBezTo>
                <a:cubicBezTo>
                  <a:pt x="159" y="451"/>
                  <a:pt x="187" y="425"/>
                  <a:pt x="187" y="398"/>
                </a:cubicBezTo>
                <a:cubicBezTo>
                  <a:pt x="187" y="372"/>
                  <a:pt x="168" y="345"/>
                  <a:pt x="133" y="34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2" name="Shape 1292"/>
          <p:cNvSpPr/>
          <p:nvPr/>
        </p:nvSpPr>
        <p:spPr>
          <a:xfrm>
            <a:off x="11106944" y="2673350"/>
            <a:ext cx="264319" cy="232569"/>
          </a:xfrm>
          <a:custGeom>
            <a:avLst/>
            <a:gdLst/>
            <a:ahLst/>
            <a:cxnLst/>
            <a:rect l="0" t="0" r="0" b="0"/>
            <a:pathLst>
              <a:path w="462" h="408" extrusionOk="0">
                <a:moveTo>
                  <a:pt x="257" y="0"/>
                </a:moveTo>
                <a:lnTo>
                  <a:pt x="257" y="0"/>
                </a:lnTo>
                <a:cubicBezTo>
                  <a:pt x="150" y="0"/>
                  <a:pt x="62" y="88"/>
                  <a:pt x="62" y="195"/>
                </a:cubicBezTo>
                <a:cubicBezTo>
                  <a:pt x="0" y="195"/>
                  <a:pt x="0" y="195"/>
                  <a:pt x="0" y="195"/>
                </a:cubicBezTo>
                <a:cubicBezTo>
                  <a:pt x="89" y="301"/>
                  <a:pt x="89" y="301"/>
                  <a:pt x="89" y="301"/>
                </a:cubicBezTo>
                <a:cubicBezTo>
                  <a:pt x="177" y="195"/>
                  <a:pt x="177" y="195"/>
                  <a:pt x="177" y="195"/>
                </a:cubicBezTo>
                <a:cubicBezTo>
                  <a:pt x="106" y="195"/>
                  <a:pt x="106" y="195"/>
                  <a:pt x="106" y="195"/>
                </a:cubicBezTo>
                <a:cubicBezTo>
                  <a:pt x="115" y="116"/>
                  <a:pt x="177" y="44"/>
                  <a:pt x="257" y="44"/>
                </a:cubicBezTo>
                <a:cubicBezTo>
                  <a:pt x="346" y="44"/>
                  <a:pt x="416" y="116"/>
                  <a:pt x="416" y="204"/>
                </a:cubicBezTo>
                <a:cubicBezTo>
                  <a:pt x="416" y="283"/>
                  <a:pt x="346" y="354"/>
                  <a:pt x="257" y="354"/>
                </a:cubicBezTo>
                <a:cubicBezTo>
                  <a:pt x="231" y="354"/>
                  <a:pt x="195" y="345"/>
                  <a:pt x="169" y="328"/>
                </a:cubicBezTo>
                <a:cubicBezTo>
                  <a:pt x="133" y="363"/>
                  <a:pt x="133" y="363"/>
                  <a:pt x="133" y="363"/>
                </a:cubicBezTo>
                <a:cubicBezTo>
                  <a:pt x="169" y="390"/>
                  <a:pt x="213" y="407"/>
                  <a:pt x="257" y="407"/>
                </a:cubicBezTo>
                <a:cubicBezTo>
                  <a:pt x="372" y="407"/>
                  <a:pt x="461" y="310"/>
                  <a:pt x="461" y="204"/>
                </a:cubicBezTo>
                <a:cubicBezTo>
                  <a:pt x="461" y="88"/>
                  <a:pt x="372" y="0"/>
                  <a:pt x="257"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3" name="Shape 1293"/>
          <p:cNvSpPr/>
          <p:nvPr/>
        </p:nvSpPr>
        <p:spPr>
          <a:xfrm>
            <a:off x="10540207" y="2663032"/>
            <a:ext cx="264319" cy="234950"/>
          </a:xfrm>
          <a:custGeom>
            <a:avLst/>
            <a:gdLst/>
            <a:ahLst/>
            <a:cxnLst/>
            <a:rect l="0" t="0" r="0" b="0"/>
            <a:pathLst>
              <a:path w="461" h="409" extrusionOk="0">
                <a:moveTo>
                  <a:pt x="203" y="0"/>
                </a:moveTo>
                <a:lnTo>
                  <a:pt x="203" y="0"/>
                </a:lnTo>
                <a:cubicBezTo>
                  <a:pt x="310" y="0"/>
                  <a:pt x="398" y="89"/>
                  <a:pt x="398" y="204"/>
                </a:cubicBezTo>
                <a:cubicBezTo>
                  <a:pt x="460" y="204"/>
                  <a:pt x="460" y="204"/>
                  <a:pt x="460" y="204"/>
                </a:cubicBezTo>
                <a:cubicBezTo>
                  <a:pt x="372" y="301"/>
                  <a:pt x="372" y="301"/>
                  <a:pt x="372" y="301"/>
                </a:cubicBezTo>
                <a:cubicBezTo>
                  <a:pt x="284" y="204"/>
                  <a:pt x="284" y="204"/>
                  <a:pt x="284" y="204"/>
                </a:cubicBezTo>
                <a:cubicBezTo>
                  <a:pt x="354" y="204"/>
                  <a:pt x="354" y="204"/>
                  <a:pt x="354" y="204"/>
                </a:cubicBezTo>
                <a:cubicBezTo>
                  <a:pt x="345" y="115"/>
                  <a:pt x="284" y="53"/>
                  <a:pt x="203" y="53"/>
                </a:cubicBezTo>
                <a:cubicBezTo>
                  <a:pt x="115" y="53"/>
                  <a:pt x="44" y="124"/>
                  <a:pt x="44" y="204"/>
                </a:cubicBezTo>
                <a:cubicBezTo>
                  <a:pt x="44" y="293"/>
                  <a:pt x="115" y="363"/>
                  <a:pt x="203" y="363"/>
                </a:cubicBezTo>
                <a:cubicBezTo>
                  <a:pt x="230" y="363"/>
                  <a:pt x="266" y="346"/>
                  <a:pt x="292" y="328"/>
                </a:cubicBezTo>
                <a:cubicBezTo>
                  <a:pt x="328" y="363"/>
                  <a:pt x="328" y="363"/>
                  <a:pt x="328" y="363"/>
                </a:cubicBezTo>
                <a:cubicBezTo>
                  <a:pt x="292" y="390"/>
                  <a:pt x="248" y="408"/>
                  <a:pt x="203" y="408"/>
                </a:cubicBezTo>
                <a:cubicBezTo>
                  <a:pt x="88" y="408"/>
                  <a:pt x="0" y="319"/>
                  <a:pt x="0" y="204"/>
                </a:cubicBezTo>
                <a:cubicBezTo>
                  <a:pt x="0" y="97"/>
                  <a:pt x="88" y="0"/>
                  <a:pt x="203"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4" name="Shape 1294"/>
          <p:cNvSpPr/>
          <p:nvPr/>
        </p:nvSpPr>
        <p:spPr>
          <a:xfrm>
            <a:off x="2671763" y="4345782"/>
            <a:ext cx="205582" cy="141288"/>
          </a:xfrm>
          <a:custGeom>
            <a:avLst/>
            <a:gdLst/>
            <a:ahLst/>
            <a:cxnLst/>
            <a:rect l="0" t="0" r="0" b="0"/>
            <a:pathLst>
              <a:path w="355" h="249" extrusionOk="0">
                <a:moveTo>
                  <a:pt x="327" y="107"/>
                </a:moveTo>
                <a:lnTo>
                  <a:pt x="327" y="107"/>
                </a:lnTo>
                <a:cubicBezTo>
                  <a:pt x="26" y="107"/>
                  <a:pt x="26" y="107"/>
                  <a:pt x="26" y="107"/>
                </a:cubicBezTo>
                <a:cubicBezTo>
                  <a:pt x="17" y="107"/>
                  <a:pt x="0" y="116"/>
                  <a:pt x="0" y="125"/>
                </a:cubicBezTo>
                <a:cubicBezTo>
                  <a:pt x="0" y="142"/>
                  <a:pt x="17" y="151"/>
                  <a:pt x="26" y="151"/>
                </a:cubicBezTo>
                <a:cubicBezTo>
                  <a:pt x="327" y="151"/>
                  <a:pt x="327" y="151"/>
                  <a:pt x="327" y="151"/>
                </a:cubicBezTo>
                <a:cubicBezTo>
                  <a:pt x="336" y="151"/>
                  <a:pt x="354" y="142"/>
                  <a:pt x="354" y="125"/>
                </a:cubicBezTo>
                <a:cubicBezTo>
                  <a:pt x="354" y="116"/>
                  <a:pt x="336" y="107"/>
                  <a:pt x="327" y="107"/>
                </a:cubicBezTo>
                <a:close/>
                <a:moveTo>
                  <a:pt x="26" y="54"/>
                </a:moveTo>
                <a:lnTo>
                  <a:pt x="26" y="54"/>
                </a:lnTo>
                <a:cubicBezTo>
                  <a:pt x="327" y="54"/>
                  <a:pt x="327" y="54"/>
                  <a:pt x="327" y="54"/>
                </a:cubicBezTo>
                <a:cubicBezTo>
                  <a:pt x="336" y="54"/>
                  <a:pt x="354" y="44"/>
                  <a:pt x="354" y="27"/>
                </a:cubicBezTo>
                <a:cubicBezTo>
                  <a:pt x="354" y="18"/>
                  <a:pt x="336" y="0"/>
                  <a:pt x="327" y="0"/>
                </a:cubicBezTo>
                <a:cubicBezTo>
                  <a:pt x="26" y="0"/>
                  <a:pt x="26" y="0"/>
                  <a:pt x="26" y="0"/>
                </a:cubicBezTo>
                <a:cubicBezTo>
                  <a:pt x="17" y="0"/>
                  <a:pt x="0" y="18"/>
                  <a:pt x="0" y="27"/>
                </a:cubicBezTo>
                <a:cubicBezTo>
                  <a:pt x="0" y="44"/>
                  <a:pt x="17" y="54"/>
                  <a:pt x="26" y="54"/>
                </a:cubicBezTo>
                <a:close/>
                <a:moveTo>
                  <a:pt x="327" y="204"/>
                </a:moveTo>
                <a:lnTo>
                  <a:pt x="327" y="204"/>
                </a:lnTo>
                <a:cubicBezTo>
                  <a:pt x="26" y="204"/>
                  <a:pt x="26" y="204"/>
                  <a:pt x="26" y="204"/>
                </a:cubicBezTo>
                <a:cubicBezTo>
                  <a:pt x="17" y="204"/>
                  <a:pt x="0" y="213"/>
                  <a:pt x="0" y="231"/>
                </a:cubicBezTo>
                <a:cubicBezTo>
                  <a:pt x="0" y="239"/>
                  <a:pt x="17" y="248"/>
                  <a:pt x="26" y="248"/>
                </a:cubicBezTo>
                <a:cubicBezTo>
                  <a:pt x="327" y="248"/>
                  <a:pt x="327" y="248"/>
                  <a:pt x="327" y="248"/>
                </a:cubicBezTo>
                <a:cubicBezTo>
                  <a:pt x="336" y="248"/>
                  <a:pt x="354" y="239"/>
                  <a:pt x="354" y="231"/>
                </a:cubicBezTo>
                <a:cubicBezTo>
                  <a:pt x="354" y="213"/>
                  <a:pt x="336" y="204"/>
                  <a:pt x="327" y="20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5" name="Shape 1295"/>
          <p:cNvSpPr/>
          <p:nvPr/>
        </p:nvSpPr>
        <p:spPr>
          <a:xfrm>
            <a:off x="1495425" y="4345782"/>
            <a:ext cx="285750" cy="141288"/>
          </a:xfrm>
          <a:custGeom>
            <a:avLst/>
            <a:gdLst/>
            <a:ahLst/>
            <a:cxnLst/>
            <a:rect l="0" t="0" r="0" b="0"/>
            <a:pathLst>
              <a:path w="497" h="249" extrusionOk="0">
                <a:moveTo>
                  <a:pt x="177" y="107"/>
                </a:moveTo>
                <a:lnTo>
                  <a:pt x="177" y="107"/>
                </a:lnTo>
                <a:cubicBezTo>
                  <a:pt x="26" y="107"/>
                  <a:pt x="26" y="107"/>
                  <a:pt x="26" y="107"/>
                </a:cubicBezTo>
                <a:cubicBezTo>
                  <a:pt x="9" y="107"/>
                  <a:pt x="0" y="116"/>
                  <a:pt x="0" y="125"/>
                </a:cubicBezTo>
                <a:cubicBezTo>
                  <a:pt x="0" y="142"/>
                  <a:pt x="9" y="151"/>
                  <a:pt x="26" y="151"/>
                </a:cubicBezTo>
                <a:cubicBezTo>
                  <a:pt x="177" y="151"/>
                  <a:pt x="177" y="151"/>
                  <a:pt x="177" y="151"/>
                </a:cubicBezTo>
                <a:cubicBezTo>
                  <a:pt x="186" y="151"/>
                  <a:pt x="195" y="142"/>
                  <a:pt x="195" y="125"/>
                </a:cubicBezTo>
                <a:cubicBezTo>
                  <a:pt x="195" y="116"/>
                  <a:pt x="186" y="107"/>
                  <a:pt x="177" y="107"/>
                </a:cubicBezTo>
                <a:close/>
                <a:moveTo>
                  <a:pt x="177" y="204"/>
                </a:moveTo>
                <a:lnTo>
                  <a:pt x="177" y="204"/>
                </a:lnTo>
                <a:cubicBezTo>
                  <a:pt x="26" y="204"/>
                  <a:pt x="26" y="204"/>
                  <a:pt x="26" y="204"/>
                </a:cubicBezTo>
                <a:cubicBezTo>
                  <a:pt x="9" y="204"/>
                  <a:pt x="0" y="213"/>
                  <a:pt x="0" y="231"/>
                </a:cubicBezTo>
                <a:cubicBezTo>
                  <a:pt x="0" y="239"/>
                  <a:pt x="9" y="248"/>
                  <a:pt x="26" y="248"/>
                </a:cubicBezTo>
                <a:cubicBezTo>
                  <a:pt x="177" y="248"/>
                  <a:pt x="177" y="248"/>
                  <a:pt x="177" y="248"/>
                </a:cubicBezTo>
                <a:cubicBezTo>
                  <a:pt x="186" y="248"/>
                  <a:pt x="195" y="239"/>
                  <a:pt x="195" y="231"/>
                </a:cubicBezTo>
                <a:cubicBezTo>
                  <a:pt x="195" y="213"/>
                  <a:pt x="186" y="204"/>
                  <a:pt x="177" y="204"/>
                </a:cubicBezTo>
                <a:close/>
                <a:moveTo>
                  <a:pt x="479" y="107"/>
                </a:moveTo>
                <a:lnTo>
                  <a:pt x="479" y="107"/>
                </a:lnTo>
                <a:cubicBezTo>
                  <a:pt x="398" y="107"/>
                  <a:pt x="398" y="107"/>
                  <a:pt x="398" y="107"/>
                </a:cubicBezTo>
                <a:cubicBezTo>
                  <a:pt x="398" y="18"/>
                  <a:pt x="398" y="18"/>
                  <a:pt x="398" y="18"/>
                </a:cubicBezTo>
                <a:cubicBezTo>
                  <a:pt x="398" y="0"/>
                  <a:pt x="389" y="0"/>
                  <a:pt x="372" y="0"/>
                </a:cubicBezTo>
                <a:cubicBezTo>
                  <a:pt x="354" y="0"/>
                  <a:pt x="345" y="0"/>
                  <a:pt x="345" y="18"/>
                </a:cubicBezTo>
                <a:cubicBezTo>
                  <a:pt x="345" y="107"/>
                  <a:pt x="345" y="107"/>
                  <a:pt x="345" y="107"/>
                </a:cubicBezTo>
                <a:cubicBezTo>
                  <a:pt x="266" y="107"/>
                  <a:pt x="266" y="107"/>
                  <a:pt x="266" y="107"/>
                </a:cubicBezTo>
                <a:cubicBezTo>
                  <a:pt x="248" y="107"/>
                  <a:pt x="248" y="116"/>
                  <a:pt x="248" y="125"/>
                </a:cubicBezTo>
                <a:cubicBezTo>
                  <a:pt x="248" y="142"/>
                  <a:pt x="248" y="151"/>
                  <a:pt x="266" y="151"/>
                </a:cubicBezTo>
                <a:cubicBezTo>
                  <a:pt x="345" y="151"/>
                  <a:pt x="345" y="151"/>
                  <a:pt x="345" y="151"/>
                </a:cubicBezTo>
                <a:cubicBezTo>
                  <a:pt x="345" y="239"/>
                  <a:pt x="345" y="239"/>
                  <a:pt x="345" y="239"/>
                </a:cubicBezTo>
                <a:cubicBezTo>
                  <a:pt x="345" y="248"/>
                  <a:pt x="354" y="248"/>
                  <a:pt x="372" y="248"/>
                </a:cubicBezTo>
                <a:cubicBezTo>
                  <a:pt x="389" y="248"/>
                  <a:pt x="398" y="248"/>
                  <a:pt x="398" y="239"/>
                </a:cubicBezTo>
                <a:cubicBezTo>
                  <a:pt x="398" y="151"/>
                  <a:pt x="398" y="151"/>
                  <a:pt x="398" y="151"/>
                </a:cubicBezTo>
                <a:cubicBezTo>
                  <a:pt x="479" y="151"/>
                  <a:pt x="479" y="151"/>
                  <a:pt x="479" y="151"/>
                </a:cubicBezTo>
                <a:cubicBezTo>
                  <a:pt x="496" y="151"/>
                  <a:pt x="496" y="142"/>
                  <a:pt x="496" y="125"/>
                </a:cubicBezTo>
                <a:cubicBezTo>
                  <a:pt x="496" y="116"/>
                  <a:pt x="496" y="107"/>
                  <a:pt x="479" y="107"/>
                </a:cubicBezTo>
                <a:close/>
                <a:moveTo>
                  <a:pt x="177" y="0"/>
                </a:moveTo>
                <a:lnTo>
                  <a:pt x="177" y="0"/>
                </a:lnTo>
                <a:cubicBezTo>
                  <a:pt x="26" y="0"/>
                  <a:pt x="26" y="0"/>
                  <a:pt x="26" y="0"/>
                </a:cubicBezTo>
                <a:cubicBezTo>
                  <a:pt x="9" y="0"/>
                  <a:pt x="0" y="18"/>
                  <a:pt x="0" y="27"/>
                </a:cubicBezTo>
                <a:cubicBezTo>
                  <a:pt x="0" y="44"/>
                  <a:pt x="9" y="54"/>
                  <a:pt x="26" y="54"/>
                </a:cubicBezTo>
                <a:cubicBezTo>
                  <a:pt x="177" y="54"/>
                  <a:pt x="177" y="54"/>
                  <a:pt x="177" y="54"/>
                </a:cubicBezTo>
                <a:cubicBezTo>
                  <a:pt x="186" y="54"/>
                  <a:pt x="195" y="44"/>
                  <a:pt x="195" y="27"/>
                </a:cubicBezTo>
                <a:cubicBezTo>
                  <a:pt x="195" y="18"/>
                  <a:pt x="186" y="0"/>
                  <a:pt x="177" y="0"/>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6" name="Shape 1296"/>
          <p:cNvSpPr/>
          <p:nvPr/>
        </p:nvSpPr>
        <p:spPr>
          <a:xfrm>
            <a:off x="2120107" y="4334669"/>
            <a:ext cx="173038" cy="167481"/>
          </a:xfrm>
          <a:custGeom>
            <a:avLst/>
            <a:gdLst/>
            <a:ahLst/>
            <a:cxnLst/>
            <a:rect l="0" t="0" r="0" b="0"/>
            <a:pathLst>
              <a:path w="303" h="293" extrusionOk="0">
                <a:moveTo>
                  <a:pt x="89" y="0"/>
                </a:moveTo>
                <a:lnTo>
                  <a:pt x="89" y="0"/>
                </a:lnTo>
                <a:cubicBezTo>
                  <a:pt x="45" y="0"/>
                  <a:pt x="45" y="0"/>
                  <a:pt x="45" y="0"/>
                </a:cubicBezTo>
                <a:cubicBezTo>
                  <a:pt x="19" y="0"/>
                  <a:pt x="0" y="8"/>
                  <a:pt x="0" y="35"/>
                </a:cubicBezTo>
                <a:cubicBezTo>
                  <a:pt x="0" y="80"/>
                  <a:pt x="0" y="80"/>
                  <a:pt x="0" y="80"/>
                </a:cubicBezTo>
                <a:cubicBezTo>
                  <a:pt x="0" y="106"/>
                  <a:pt x="19" y="124"/>
                  <a:pt x="45" y="124"/>
                </a:cubicBezTo>
                <a:cubicBezTo>
                  <a:pt x="89" y="124"/>
                  <a:pt x="89" y="124"/>
                  <a:pt x="89" y="124"/>
                </a:cubicBezTo>
                <a:cubicBezTo>
                  <a:pt x="116" y="124"/>
                  <a:pt x="125" y="106"/>
                  <a:pt x="125" y="80"/>
                </a:cubicBezTo>
                <a:cubicBezTo>
                  <a:pt x="125" y="35"/>
                  <a:pt x="125" y="35"/>
                  <a:pt x="125" y="35"/>
                </a:cubicBezTo>
                <a:cubicBezTo>
                  <a:pt x="125" y="8"/>
                  <a:pt x="116" y="0"/>
                  <a:pt x="89" y="0"/>
                </a:cubicBezTo>
                <a:close/>
                <a:moveTo>
                  <a:pt x="257" y="0"/>
                </a:moveTo>
                <a:lnTo>
                  <a:pt x="257" y="0"/>
                </a:lnTo>
                <a:cubicBezTo>
                  <a:pt x="213" y="0"/>
                  <a:pt x="213" y="0"/>
                  <a:pt x="213" y="0"/>
                </a:cubicBezTo>
                <a:cubicBezTo>
                  <a:pt x="187" y="0"/>
                  <a:pt x="178" y="8"/>
                  <a:pt x="178" y="35"/>
                </a:cubicBezTo>
                <a:cubicBezTo>
                  <a:pt x="178" y="80"/>
                  <a:pt x="178" y="80"/>
                  <a:pt x="178" y="80"/>
                </a:cubicBezTo>
                <a:cubicBezTo>
                  <a:pt x="178" y="106"/>
                  <a:pt x="187" y="124"/>
                  <a:pt x="213" y="124"/>
                </a:cubicBezTo>
                <a:cubicBezTo>
                  <a:pt x="257" y="124"/>
                  <a:pt x="257" y="124"/>
                  <a:pt x="257" y="124"/>
                </a:cubicBezTo>
                <a:cubicBezTo>
                  <a:pt x="284" y="124"/>
                  <a:pt x="302" y="106"/>
                  <a:pt x="302" y="80"/>
                </a:cubicBezTo>
                <a:cubicBezTo>
                  <a:pt x="302" y="35"/>
                  <a:pt x="302" y="35"/>
                  <a:pt x="302" y="35"/>
                </a:cubicBezTo>
                <a:cubicBezTo>
                  <a:pt x="302" y="8"/>
                  <a:pt x="284" y="0"/>
                  <a:pt x="257" y="0"/>
                </a:cubicBezTo>
                <a:close/>
                <a:moveTo>
                  <a:pt x="89" y="168"/>
                </a:moveTo>
                <a:lnTo>
                  <a:pt x="89" y="168"/>
                </a:lnTo>
                <a:cubicBezTo>
                  <a:pt x="45" y="168"/>
                  <a:pt x="45" y="168"/>
                  <a:pt x="45" y="168"/>
                </a:cubicBezTo>
                <a:cubicBezTo>
                  <a:pt x="19" y="168"/>
                  <a:pt x="0" y="186"/>
                  <a:pt x="0" y="212"/>
                </a:cubicBezTo>
                <a:cubicBezTo>
                  <a:pt x="0" y="256"/>
                  <a:pt x="0" y="256"/>
                  <a:pt x="0" y="256"/>
                </a:cubicBezTo>
                <a:cubicBezTo>
                  <a:pt x="0" y="283"/>
                  <a:pt x="19" y="292"/>
                  <a:pt x="45" y="292"/>
                </a:cubicBezTo>
                <a:cubicBezTo>
                  <a:pt x="89" y="292"/>
                  <a:pt x="89" y="292"/>
                  <a:pt x="89" y="292"/>
                </a:cubicBezTo>
                <a:cubicBezTo>
                  <a:pt x="116" y="292"/>
                  <a:pt x="125" y="283"/>
                  <a:pt x="125" y="256"/>
                </a:cubicBezTo>
                <a:cubicBezTo>
                  <a:pt x="125" y="212"/>
                  <a:pt x="125" y="212"/>
                  <a:pt x="125" y="212"/>
                </a:cubicBezTo>
                <a:cubicBezTo>
                  <a:pt x="125" y="186"/>
                  <a:pt x="116" y="168"/>
                  <a:pt x="89" y="168"/>
                </a:cubicBezTo>
                <a:close/>
                <a:moveTo>
                  <a:pt x="257" y="168"/>
                </a:moveTo>
                <a:lnTo>
                  <a:pt x="257" y="168"/>
                </a:lnTo>
                <a:cubicBezTo>
                  <a:pt x="213" y="168"/>
                  <a:pt x="213" y="168"/>
                  <a:pt x="213" y="168"/>
                </a:cubicBezTo>
                <a:cubicBezTo>
                  <a:pt x="187" y="168"/>
                  <a:pt x="178" y="186"/>
                  <a:pt x="178" y="212"/>
                </a:cubicBezTo>
                <a:cubicBezTo>
                  <a:pt x="178" y="256"/>
                  <a:pt x="178" y="256"/>
                  <a:pt x="178" y="256"/>
                </a:cubicBezTo>
                <a:cubicBezTo>
                  <a:pt x="178" y="283"/>
                  <a:pt x="187" y="292"/>
                  <a:pt x="213" y="292"/>
                </a:cubicBezTo>
                <a:cubicBezTo>
                  <a:pt x="257" y="292"/>
                  <a:pt x="257" y="292"/>
                  <a:pt x="257" y="292"/>
                </a:cubicBezTo>
                <a:cubicBezTo>
                  <a:pt x="284" y="292"/>
                  <a:pt x="302" y="283"/>
                  <a:pt x="302" y="256"/>
                </a:cubicBezTo>
                <a:cubicBezTo>
                  <a:pt x="302" y="212"/>
                  <a:pt x="302" y="212"/>
                  <a:pt x="302" y="212"/>
                </a:cubicBezTo>
                <a:cubicBezTo>
                  <a:pt x="302" y="186"/>
                  <a:pt x="284" y="168"/>
                  <a:pt x="257" y="16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7" name="Shape 1297"/>
          <p:cNvSpPr/>
          <p:nvPr/>
        </p:nvSpPr>
        <p:spPr>
          <a:xfrm>
            <a:off x="3190875" y="4324350"/>
            <a:ext cx="242888" cy="137319"/>
          </a:xfrm>
          <a:custGeom>
            <a:avLst/>
            <a:gdLst/>
            <a:ahLst/>
            <a:cxnLst/>
            <a:rect l="0" t="0" r="0" b="0"/>
            <a:pathLst>
              <a:path w="427" h="240" extrusionOk="0">
                <a:moveTo>
                  <a:pt x="97" y="116"/>
                </a:moveTo>
                <a:lnTo>
                  <a:pt x="97" y="116"/>
                </a:lnTo>
                <a:cubicBezTo>
                  <a:pt x="355" y="116"/>
                  <a:pt x="355" y="116"/>
                  <a:pt x="355" y="116"/>
                </a:cubicBezTo>
                <a:cubicBezTo>
                  <a:pt x="355" y="239"/>
                  <a:pt x="355" y="239"/>
                  <a:pt x="355" y="239"/>
                </a:cubicBezTo>
                <a:cubicBezTo>
                  <a:pt x="426" y="239"/>
                  <a:pt x="426" y="239"/>
                  <a:pt x="426" y="239"/>
                </a:cubicBezTo>
                <a:cubicBezTo>
                  <a:pt x="426" y="98"/>
                  <a:pt x="426" y="98"/>
                  <a:pt x="426" y="98"/>
                </a:cubicBezTo>
                <a:cubicBezTo>
                  <a:pt x="426" y="71"/>
                  <a:pt x="400" y="45"/>
                  <a:pt x="372" y="45"/>
                </a:cubicBezTo>
                <a:cubicBezTo>
                  <a:pt x="97" y="45"/>
                  <a:pt x="97" y="45"/>
                  <a:pt x="97" y="45"/>
                </a:cubicBezTo>
                <a:cubicBezTo>
                  <a:pt x="97" y="0"/>
                  <a:pt x="97" y="0"/>
                  <a:pt x="97" y="0"/>
                </a:cubicBezTo>
                <a:cubicBezTo>
                  <a:pt x="0" y="80"/>
                  <a:pt x="0" y="80"/>
                  <a:pt x="0" y="80"/>
                </a:cubicBezTo>
                <a:cubicBezTo>
                  <a:pt x="97" y="160"/>
                  <a:pt x="97" y="160"/>
                  <a:pt x="97" y="160"/>
                </a:cubicBezTo>
                <a:lnTo>
                  <a:pt x="97" y="11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8" name="Shape 1298"/>
          <p:cNvSpPr/>
          <p:nvPr/>
        </p:nvSpPr>
        <p:spPr>
          <a:xfrm>
            <a:off x="968375" y="4345782"/>
            <a:ext cx="205582" cy="141288"/>
          </a:xfrm>
          <a:custGeom>
            <a:avLst/>
            <a:gdLst/>
            <a:ahLst/>
            <a:cxnLst/>
            <a:rect l="0" t="0" r="0" b="0"/>
            <a:pathLst>
              <a:path w="355" h="249" extrusionOk="0">
                <a:moveTo>
                  <a:pt x="53" y="204"/>
                </a:moveTo>
                <a:lnTo>
                  <a:pt x="53" y="204"/>
                </a:lnTo>
                <a:cubicBezTo>
                  <a:pt x="27" y="204"/>
                  <a:pt x="27" y="204"/>
                  <a:pt x="27" y="204"/>
                </a:cubicBezTo>
                <a:cubicBezTo>
                  <a:pt x="18" y="204"/>
                  <a:pt x="0" y="213"/>
                  <a:pt x="0" y="231"/>
                </a:cubicBezTo>
                <a:cubicBezTo>
                  <a:pt x="0" y="239"/>
                  <a:pt x="18" y="248"/>
                  <a:pt x="27" y="248"/>
                </a:cubicBezTo>
                <a:cubicBezTo>
                  <a:pt x="53" y="248"/>
                  <a:pt x="53" y="248"/>
                  <a:pt x="53" y="248"/>
                </a:cubicBezTo>
                <a:cubicBezTo>
                  <a:pt x="71" y="248"/>
                  <a:pt x="80" y="239"/>
                  <a:pt x="80" y="231"/>
                </a:cubicBezTo>
                <a:cubicBezTo>
                  <a:pt x="80" y="213"/>
                  <a:pt x="71" y="204"/>
                  <a:pt x="53" y="204"/>
                </a:cubicBezTo>
                <a:close/>
                <a:moveTo>
                  <a:pt x="53" y="107"/>
                </a:moveTo>
                <a:lnTo>
                  <a:pt x="53" y="107"/>
                </a:lnTo>
                <a:cubicBezTo>
                  <a:pt x="27" y="107"/>
                  <a:pt x="27" y="107"/>
                  <a:pt x="27" y="107"/>
                </a:cubicBezTo>
                <a:cubicBezTo>
                  <a:pt x="18" y="107"/>
                  <a:pt x="0" y="116"/>
                  <a:pt x="0" y="125"/>
                </a:cubicBezTo>
                <a:cubicBezTo>
                  <a:pt x="0" y="142"/>
                  <a:pt x="18" y="151"/>
                  <a:pt x="27" y="151"/>
                </a:cubicBezTo>
                <a:cubicBezTo>
                  <a:pt x="53" y="151"/>
                  <a:pt x="53" y="151"/>
                  <a:pt x="53" y="151"/>
                </a:cubicBezTo>
                <a:cubicBezTo>
                  <a:pt x="71" y="151"/>
                  <a:pt x="80" y="142"/>
                  <a:pt x="80" y="125"/>
                </a:cubicBezTo>
                <a:cubicBezTo>
                  <a:pt x="80" y="116"/>
                  <a:pt x="71" y="107"/>
                  <a:pt x="53" y="107"/>
                </a:cubicBezTo>
                <a:close/>
                <a:moveTo>
                  <a:pt x="53" y="0"/>
                </a:moveTo>
                <a:lnTo>
                  <a:pt x="53" y="0"/>
                </a:lnTo>
                <a:cubicBezTo>
                  <a:pt x="27" y="0"/>
                  <a:pt x="27" y="0"/>
                  <a:pt x="27" y="0"/>
                </a:cubicBezTo>
                <a:cubicBezTo>
                  <a:pt x="18" y="0"/>
                  <a:pt x="0" y="18"/>
                  <a:pt x="0" y="27"/>
                </a:cubicBezTo>
                <a:cubicBezTo>
                  <a:pt x="0" y="44"/>
                  <a:pt x="18" y="54"/>
                  <a:pt x="27" y="54"/>
                </a:cubicBezTo>
                <a:cubicBezTo>
                  <a:pt x="53" y="54"/>
                  <a:pt x="53" y="54"/>
                  <a:pt x="53" y="54"/>
                </a:cubicBezTo>
                <a:cubicBezTo>
                  <a:pt x="71" y="54"/>
                  <a:pt x="80" y="44"/>
                  <a:pt x="80" y="27"/>
                </a:cubicBezTo>
                <a:cubicBezTo>
                  <a:pt x="80" y="18"/>
                  <a:pt x="71" y="0"/>
                  <a:pt x="53" y="0"/>
                </a:cubicBezTo>
                <a:close/>
                <a:moveTo>
                  <a:pt x="151" y="54"/>
                </a:moveTo>
                <a:lnTo>
                  <a:pt x="151" y="54"/>
                </a:lnTo>
                <a:cubicBezTo>
                  <a:pt x="328" y="54"/>
                  <a:pt x="328" y="54"/>
                  <a:pt x="328" y="54"/>
                </a:cubicBezTo>
                <a:cubicBezTo>
                  <a:pt x="337" y="54"/>
                  <a:pt x="354" y="44"/>
                  <a:pt x="354" y="27"/>
                </a:cubicBezTo>
                <a:cubicBezTo>
                  <a:pt x="354" y="18"/>
                  <a:pt x="337" y="0"/>
                  <a:pt x="328" y="0"/>
                </a:cubicBezTo>
                <a:cubicBezTo>
                  <a:pt x="151" y="0"/>
                  <a:pt x="151" y="0"/>
                  <a:pt x="151" y="0"/>
                </a:cubicBezTo>
                <a:cubicBezTo>
                  <a:pt x="142" y="0"/>
                  <a:pt x="124" y="18"/>
                  <a:pt x="124" y="27"/>
                </a:cubicBezTo>
                <a:cubicBezTo>
                  <a:pt x="124" y="44"/>
                  <a:pt x="142" y="54"/>
                  <a:pt x="151" y="54"/>
                </a:cubicBezTo>
                <a:close/>
                <a:moveTo>
                  <a:pt x="328" y="107"/>
                </a:moveTo>
                <a:lnTo>
                  <a:pt x="328" y="107"/>
                </a:lnTo>
                <a:cubicBezTo>
                  <a:pt x="151" y="107"/>
                  <a:pt x="151" y="107"/>
                  <a:pt x="151" y="107"/>
                </a:cubicBezTo>
                <a:cubicBezTo>
                  <a:pt x="142" y="107"/>
                  <a:pt x="124" y="116"/>
                  <a:pt x="124" y="125"/>
                </a:cubicBezTo>
                <a:cubicBezTo>
                  <a:pt x="124" y="142"/>
                  <a:pt x="142" y="151"/>
                  <a:pt x="151" y="151"/>
                </a:cubicBezTo>
                <a:cubicBezTo>
                  <a:pt x="328" y="151"/>
                  <a:pt x="328" y="151"/>
                  <a:pt x="328" y="151"/>
                </a:cubicBezTo>
                <a:cubicBezTo>
                  <a:pt x="337" y="151"/>
                  <a:pt x="354" y="142"/>
                  <a:pt x="354" y="125"/>
                </a:cubicBezTo>
                <a:cubicBezTo>
                  <a:pt x="354" y="116"/>
                  <a:pt x="337" y="107"/>
                  <a:pt x="328" y="107"/>
                </a:cubicBezTo>
                <a:close/>
                <a:moveTo>
                  <a:pt x="328" y="204"/>
                </a:moveTo>
                <a:lnTo>
                  <a:pt x="328" y="204"/>
                </a:lnTo>
                <a:cubicBezTo>
                  <a:pt x="151" y="204"/>
                  <a:pt x="151" y="204"/>
                  <a:pt x="151" y="204"/>
                </a:cubicBezTo>
                <a:cubicBezTo>
                  <a:pt x="142" y="204"/>
                  <a:pt x="124" y="213"/>
                  <a:pt x="124" y="231"/>
                </a:cubicBezTo>
                <a:cubicBezTo>
                  <a:pt x="124" y="239"/>
                  <a:pt x="142" y="248"/>
                  <a:pt x="151" y="248"/>
                </a:cubicBezTo>
                <a:cubicBezTo>
                  <a:pt x="328" y="248"/>
                  <a:pt x="328" y="248"/>
                  <a:pt x="328" y="248"/>
                </a:cubicBezTo>
                <a:cubicBezTo>
                  <a:pt x="337" y="248"/>
                  <a:pt x="354" y="239"/>
                  <a:pt x="354" y="231"/>
                </a:cubicBezTo>
                <a:cubicBezTo>
                  <a:pt x="354" y="213"/>
                  <a:pt x="337" y="204"/>
                  <a:pt x="328" y="20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299" name="Shape 1299"/>
          <p:cNvSpPr/>
          <p:nvPr/>
        </p:nvSpPr>
        <p:spPr>
          <a:xfrm>
            <a:off x="7839869" y="3181350"/>
            <a:ext cx="254000" cy="232569"/>
          </a:xfrm>
          <a:custGeom>
            <a:avLst/>
            <a:gdLst/>
            <a:ahLst/>
            <a:cxnLst/>
            <a:rect l="0" t="0" r="0" b="0"/>
            <a:pathLst>
              <a:path w="444" h="409" extrusionOk="0">
                <a:moveTo>
                  <a:pt x="107" y="310"/>
                </a:moveTo>
                <a:lnTo>
                  <a:pt x="107" y="310"/>
                </a:lnTo>
                <a:cubicBezTo>
                  <a:pt x="54" y="248"/>
                  <a:pt x="54" y="159"/>
                  <a:pt x="115" y="97"/>
                </a:cubicBezTo>
                <a:cubicBezTo>
                  <a:pt x="142" y="71"/>
                  <a:pt x="168" y="62"/>
                  <a:pt x="195" y="53"/>
                </a:cubicBezTo>
                <a:cubicBezTo>
                  <a:pt x="195" y="0"/>
                  <a:pt x="195" y="0"/>
                  <a:pt x="195" y="0"/>
                </a:cubicBezTo>
                <a:cubicBezTo>
                  <a:pt x="151" y="9"/>
                  <a:pt x="115" y="27"/>
                  <a:pt x="80" y="62"/>
                </a:cubicBezTo>
                <a:cubicBezTo>
                  <a:pt x="0" y="142"/>
                  <a:pt x="0" y="266"/>
                  <a:pt x="71" y="346"/>
                </a:cubicBezTo>
                <a:cubicBezTo>
                  <a:pt x="36" y="390"/>
                  <a:pt x="36" y="390"/>
                  <a:pt x="36" y="390"/>
                </a:cubicBezTo>
                <a:cubicBezTo>
                  <a:pt x="168" y="399"/>
                  <a:pt x="168" y="399"/>
                  <a:pt x="168" y="399"/>
                </a:cubicBezTo>
                <a:cubicBezTo>
                  <a:pt x="168" y="257"/>
                  <a:pt x="168" y="257"/>
                  <a:pt x="168" y="257"/>
                </a:cubicBezTo>
                <a:lnTo>
                  <a:pt x="107" y="310"/>
                </a:lnTo>
                <a:close/>
                <a:moveTo>
                  <a:pt x="274" y="18"/>
                </a:moveTo>
                <a:lnTo>
                  <a:pt x="274" y="18"/>
                </a:lnTo>
                <a:cubicBezTo>
                  <a:pt x="274" y="159"/>
                  <a:pt x="274" y="159"/>
                  <a:pt x="274" y="159"/>
                </a:cubicBezTo>
                <a:cubicBezTo>
                  <a:pt x="337" y="97"/>
                  <a:pt x="337" y="97"/>
                  <a:pt x="337" y="97"/>
                </a:cubicBezTo>
                <a:cubicBezTo>
                  <a:pt x="390" y="159"/>
                  <a:pt x="390" y="257"/>
                  <a:pt x="328" y="319"/>
                </a:cubicBezTo>
                <a:cubicBezTo>
                  <a:pt x="311" y="337"/>
                  <a:pt x="274" y="355"/>
                  <a:pt x="248" y="355"/>
                </a:cubicBezTo>
                <a:cubicBezTo>
                  <a:pt x="248" y="408"/>
                  <a:pt x="248" y="408"/>
                  <a:pt x="248" y="408"/>
                </a:cubicBezTo>
                <a:cubicBezTo>
                  <a:pt x="293" y="408"/>
                  <a:pt x="337" y="381"/>
                  <a:pt x="364" y="355"/>
                </a:cubicBezTo>
                <a:cubicBezTo>
                  <a:pt x="443" y="275"/>
                  <a:pt x="443" y="142"/>
                  <a:pt x="372" y="62"/>
                </a:cubicBezTo>
                <a:cubicBezTo>
                  <a:pt x="417" y="18"/>
                  <a:pt x="417" y="18"/>
                  <a:pt x="417" y="18"/>
                </a:cubicBezTo>
                <a:lnTo>
                  <a:pt x="274" y="1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0" name="Shape 1300"/>
          <p:cNvSpPr/>
          <p:nvPr/>
        </p:nvSpPr>
        <p:spPr>
          <a:xfrm>
            <a:off x="10529094" y="3822700"/>
            <a:ext cx="285750" cy="188119"/>
          </a:xfrm>
          <a:custGeom>
            <a:avLst/>
            <a:gdLst/>
            <a:ahLst/>
            <a:cxnLst/>
            <a:rect l="0" t="0" r="0" b="0"/>
            <a:pathLst>
              <a:path w="497" h="329" extrusionOk="0">
                <a:moveTo>
                  <a:pt x="381" y="88"/>
                </a:moveTo>
                <a:lnTo>
                  <a:pt x="381" y="88"/>
                </a:lnTo>
                <a:cubicBezTo>
                  <a:pt x="372" y="88"/>
                  <a:pt x="363" y="88"/>
                  <a:pt x="355" y="97"/>
                </a:cubicBezTo>
                <a:cubicBezTo>
                  <a:pt x="346" y="44"/>
                  <a:pt x="293" y="0"/>
                  <a:pt x="230" y="0"/>
                </a:cubicBezTo>
                <a:cubicBezTo>
                  <a:pt x="159" y="0"/>
                  <a:pt x="97" y="62"/>
                  <a:pt x="97" y="132"/>
                </a:cubicBezTo>
                <a:cubicBezTo>
                  <a:pt x="97" y="132"/>
                  <a:pt x="97" y="141"/>
                  <a:pt x="97" y="150"/>
                </a:cubicBezTo>
                <a:cubicBezTo>
                  <a:pt x="97" y="150"/>
                  <a:pt x="97" y="150"/>
                  <a:pt x="89" y="150"/>
                </a:cubicBezTo>
                <a:cubicBezTo>
                  <a:pt x="44" y="150"/>
                  <a:pt x="0" y="185"/>
                  <a:pt x="0" y="238"/>
                </a:cubicBezTo>
                <a:cubicBezTo>
                  <a:pt x="0" y="283"/>
                  <a:pt x="44" y="328"/>
                  <a:pt x="89" y="328"/>
                </a:cubicBezTo>
                <a:cubicBezTo>
                  <a:pt x="381" y="328"/>
                  <a:pt x="381" y="328"/>
                  <a:pt x="381" y="328"/>
                </a:cubicBezTo>
                <a:cubicBezTo>
                  <a:pt x="443" y="328"/>
                  <a:pt x="496" y="275"/>
                  <a:pt x="496" y="203"/>
                </a:cubicBezTo>
                <a:cubicBezTo>
                  <a:pt x="496" y="141"/>
                  <a:pt x="443" y="88"/>
                  <a:pt x="381" y="88"/>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1" name="Shape 1301"/>
          <p:cNvSpPr/>
          <p:nvPr/>
        </p:nvSpPr>
        <p:spPr>
          <a:xfrm>
            <a:off x="11096625" y="3822700"/>
            <a:ext cx="285750" cy="188119"/>
          </a:xfrm>
          <a:custGeom>
            <a:avLst/>
            <a:gdLst/>
            <a:ahLst/>
            <a:cxnLst/>
            <a:rect l="0" t="0" r="0" b="0"/>
            <a:pathLst>
              <a:path w="498" h="329" extrusionOk="0">
                <a:moveTo>
                  <a:pt x="381" y="88"/>
                </a:moveTo>
                <a:lnTo>
                  <a:pt x="381" y="88"/>
                </a:lnTo>
                <a:cubicBezTo>
                  <a:pt x="372" y="88"/>
                  <a:pt x="364" y="88"/>
                  <a:pt x="355" y="97"/>
                </a:cubicBezTo>
                <a:cubicBezTo>
                  <a:pt x="346" y="44"/>
                  <a:pt x="293" y="0"/>
                  <a:pt x="231" y="0"/>
                </a:cubicBezTo>
                <a:cubicBezTo>
                  <a:pt x="160" y="0"/>
                  <a:pt x="98" y="62"/>
                  <a:pt x="98" y="132"/>
                </a:cubicBezTo>
                <a:cubicBezTo>
                  <a:pt x="98" y="132"/>
                  <a:pt x="98" y="141"/>
                  <a:pt x="98" y="150"/>
                </a:cubicBezTo>
                <a:cubicBezTo>
                  <a:pt x="98" y="150"/>
                  <a:pt x="98" y="150"/>
                  <a:pt x="89" y="150"/>
                </a:cubicBezTo>
                <a:cubicBezTo>
                  <a:pt x="45" y="150"/>
                  <a:pt x="0" y="185"/>
                  <a:pt x="0" y="238"/>
                </a:cubicBezTo>
                <a:cubicBezTo>
                  <a:pt x="0" y="283"/>
                  <a:pt x="45" y="328"/>
                  <a:pt x="89" y="328"/>
                </a:cubicBezTo>
                <a:cubicBezTo>
                  <a:pt x="213" y="328"/>
                  <a:pt x="213" y="328"/>
                  <a:pt x="213" y="328"/>
                </a:cubicBezTo>
                <a:cubicBezTo>
                  <a:pt x="213" y="230"/>
                  <a:pt x="213" y="230"/>
                  <a:pt x="213" y="230"/>
                </a:cubicBezTo>
                <a:cubicBezTo>
                  <a:pt x="160" y="230"/>
                  <a:pt x="160" y="230"/>
                  <a:pt x="160" y="230"/>
                </a:cubicBezTo>
                <a:cubicBezTo>
                  <a:pt x="249" y="115"/>
                  <a:pt x="249" y="115"/>
                  <a:pt x="249" y="115"/>
                </a:cubicBezTo>
                <a:cubicBezTo>
                  <a:pt x="337" y="230"/>
                  <a:pt x="337" y="230"/>
                  <a:pt x="337" y="230"/>
                </a:cubicBezTo>
                <a:cubicBezTo>
                  <a:pt x="284" y="230"/>
                  <a:pt x="284" y="230"/>
                  <a:pt x="284" y="230"/>
                </a:cubicBezTo>
                <a:cubicBezTo>
                  <a:pt x="284" y="328"/>
                  <a:pt x="284" y="328"/>
                  <a:pt x="284" y="328"/>
                </a:cubicBezTo>
                <a:cubicBezTo>
                  <a:pt x="381" y="328"/>
                  <a:pt x="381" y="328"/>
                  <a:pt x="381" y="328"/>
                </a:cubicBezTo>
                <a:cubicBezTo>
                  <a:pt x="443" y="328"/>
                  <a:pt x="497" y="275"/>
                  <a:pt x="497" y="203"/>
                </a:cubicBezTo>
                <a:cubicBezTo>
                  <a:pt x="497" y="141"/>
                  <a:pt x="443" y="88"/>
                  <a:pt x="381" y="88"/>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2" name="Shape 1302"/>
          <p:cNvSpPr/>
          <p:nvPr/>
        </p:nvSpPr>
        <p:spPr>
          <a:xfrm>
            <a:off x="10569575" y="3219450"/>
            <a:ext cx="204788" cy="260350"/>
          </a:xfrm>
          <a:custGeom>
            <a:avLst/>
            <a:gdLst/>
            <a:ahLst/>
            <a:cxnLst/>
            <a:rect l="0" t="0" r="0" b="0"/>
            <a:pathLst>
              <a:path w="355" h="453" extrusionOk="0">
                <a:moveTo>
                  <a:pt x="106" y="248"/>
                </a:moveTo>
                <a:lnTo>
                  <a:pt x="106" y="248"/>
                </a:lnTo>
                <a:cubicBezTo>
                  <a:pt x="248" y="248"/>
                  <a:pt x="248" y="248"/>
                  <a:pt x="248" y="248"/>
                </a:cubicBezTo>
                <a:cubicBezTo>
                  <a:pt x="248" y="204"/>
                  <a:pt x="248" y="204"/>
                  <a:pt x="248" y="204"/>
                </a:cubicBezTo>
                <a:cubicBezTo>
                  <a:pt x="106" y="204"/>
                  <a:pt x="106" y="204"/>
                  <a:pt x="106" y="204"/>
                </a:cubicBezTo>
                <a:lnTo>
                  <a:pt x="106" y="248"/>
                </a:lnTo>
                <a:close/>
                <a:moveTo>
                  <a:pt x="301" y="0"/>
                </a:moveTo>
                <a:lnTo>
                  <a:pt x="301" y="0"/>
                </a:lnTo>
                <a:cubicBezTo>
                  <a:pt x="53" y="0"/>
                  <a:pt x="53" y="0"/>
                  <a:pt x="53" y="0"/>
                </a:cubicBezTo>
                <a:cubicBezTo>
                  <a:pt x="26" y="0"/>
                  <a:pt x="0" y="26"/>
                  <a:pt x="0" y="53"/>
                </a:cubicBezTo>
                <a:cubicBezTo>
                  <a:pt x="0" y="399"/>
                  <a:pt x="0" y="399"/>
                  <a:pt x="0" y="399"/>
                </a:cubicBezTo>
                <a:cubicBezTo>
                  <a:pt x="0" y="425"/>
                  <a:pt x="26"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301" y="399"/>
                </a:moveTo>
                <a:lnTo>
                  <a:pt x="301" y="399"/>
                </a:lnTo>
                <a:cubicBezTo>
                  <a:pt x="53" y="399"/>
                  <a:pt x="53" y="399"/>
                  <a:pt x="53" y="399"/>
                </a:cubicBezTo>
                <a:cubicBezTo>
                  <a:pt x="53" y="53"/>
                  <a:pt x="53" y="53"/>
                  <a:pt x="53" y="53"/>
                </a:cubicBezTo>
                <a:cubicBezTo>
                  <a:pt x="301" y="53"/>
                  <a:pt x="301" y="53"/>
                  <a:pt x="301" y="53"/>
                </a:cubicBezTo>
                <a:lnTo>
                  <a:pt x="301" y="399"/>
                </a:lnTo>
                <a:close/>
                <a:moveTo>
                  <a:pt x="248" y="106"/>
                </a:moveTo>
                <a:lnTo>
                  <a:pt x="248" y="106"/>
                </a:lnTo>
                <a:cubicBezTo>
                  <a:pt x="106" y="106"/>
                  <a:pt x="106" y="106"/>
                  <a:pt x="106" y="106"/>
                </a:cubicBezTo>
                <a:cubicBezTo>
                  <a:pt x="106" y="151"/>
                  <a:pt x="106" y="151"/>
                  <a:pt x="106" y="151"/>
                </a:cubicBezTo>
                <a:cubicBezTo>
                  <a:pt x="248" y="151"/>
                  <a:pt x="248" y="151"/>
                  <a:pt x="248" y="151"/>
                </a:cubicBezTo>
                <a:lnTo>
                  <a:pt x="248" y="106"/>
                </a:lnTo>
                <a:close/>
                <a:moveTo>
                  <a:pt x="248" y="301"/>
                </a:moveTo>
                <a:lnTo>
                  <a:pt x="248" y="301"/>
                </a:lnTo>
                <a:cubicBezTo>
                  <a:pt x="106" y="301"/>
                  <a:pt x="106" y="301"/>
                  <a:pt x="106" y="301"/>
                </a:cubicBezTo>
                <a:cubicBezTo>
                  <a:pt x="106" y="345"/>
                  <a:pt x="106" y="345"/>
                  <a:pt x="106" y="345"/>
                </a:cubicBezTo>
                <a:cubicBezTo>
                  <a:pt x="248" y="345"/>
                  <a:pt x="248" y="345"/>
                  <a:pt x="248" y="345"/>
                </a:cubicBezTo>
                <a:lnTo>
                  <a:pt x="248" y="30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3" name="Shape 1303"/>
          <p:cNvSpPr/>
          <p:nvPr/>
        </p:nvSpPr>
        <p:spPr>
          <a:xfrm>
            <a:off x="2047875" y="2057400"/>
            <a:ext cx="285750" cy="228600"/>
          </a:xfrm>
          <a:custGeom>
            <a:avLst/>
            <a:gdLst/>
            <a:ahLst/>
            <a:cxnLst/>
            <a:rect l="0" t="0" r="0" b="0"/>
            <a:pathLst>
              <a:path w="497" h="400" extrusionOk="0">
                <a:moveTo>
                  <a:pt x="470" y="124"/>
                </a:moveTo>
                <a:lnTo>
                  <a:pt x="470" y="124"/>
                </a:lnTo>
                <a:cubicBezTo>
                  <a:pt x="26" y="124"/>
                  <a:pt x="26" y="124"/>
                  <a:pt x="26" y="124"/>
                </a:cubicBezTo>
                <a:cubicBezTo>
                  <a:pt x="0" y="124"/>
                  <a:pt x="0" y="133"/>
                  <a:pt x="0" y="151"/>
                </a:cubicBezTo>
                <a:cubicBezTo>
                  <a:pt x="18" y="372"/>
                  <a:pt x="18" y="372"/>
                  <a:pt x="18" y="372"/>
                </a:cubicBezTo>
                <a:cubicBezTo>
                  <a:pt x="18" y="381"/>
                  <a:pt x="26" y="399"/>
                  <a:pt x="44" y="399"/>
                </a:cubicBezTo>
                <a:cubicBezTo>
                  <a:pt x="452" y="399"/>
                  <a:pt x="452" y="399"/>
                  <a:pt x="452" y="399"/>
                </a:cubicBezTo>
                <a:cubicBezTo>
                  <a:pt x="470" y="399"/>
                  <a:pt x="470" y="381"/>
                  <a:pt x="479" y="372"/>
                </a:cubicBezTo>
                <a:cubicBezTo>
                  <a:pt x="496" y="151"/>
                  <a:pt x="496" y="151"/>
                  <a:pt x="496" y="151"/>
                </a:cubicBezTo>
                <a:cubicBezTo>
                  <a:pt x="496" y="133"/>
                  <a:pt x="496" y="124"/>
                  <a:pt x="470" y="124"/>
                </a:cubicBezTo>
                <a:close/>
                <a:moveTo>
                  <a:pt x="461" y="71"/>
                </a:moveTo>
                <a:lnTo>
                  <a:pt x="461" y="71"/>
                </a:lnTo>
                <a:cubicBezTo>
                  <a:pt x="452" y="62"/>
                  <a:pt x="443" y="53"/>
                  <a:pt x="426" y="53"/>
                </a:cubicBezTo>
                <a:cubicBezTo>
                  <a:pt x="257" y="53"/>
                  <a:pt x="257" y="53"/>
                  <a:pt x="257" y="53"/>
                </a:cubicBezTo>
                <a:cubicBezTo>
                  <a:pt x="239" y="53"/>
                  <a:pt x="222" y="44"/>
                  <a:pt x="213" y="36"/>
                </a:cubicBezTo>
                <a:cubicBezTo>
                  <a:pt x="204" y="18"/>
                  <a:pt x="204" y="18"/>
                  <a:pt x="204" y="18"/>
                </a:cubicBezTo>
                <a:cubicBezTo>
                  <a:pt x="186" y="8"/>
                  <a:pt x="169" y="0"/>
                  <a:pt x="160" y="0"/>
                </a:cubicBezTo>
                <a:cubicBezTo>
                  <a:pt x="79" y="0"/>
                  <a:pt x="79" y="0"/>
                  <a:pt x="79" y="0"/>
                </a:cubicBezTo>
                <a:cubicBezTo>
                  <a:pt x="62" y="0"/>
                  <a:pt x="53" y="8"/>
                  <a:pt x="44" y="27"/>
                </a:cubicBezTo>
                <a:cubicBezTo>
                  <a:pt x="44" y="89"/>
                  <a:pt x="44" y="89"/>
                  <a:pt x="44" y="89"/>
                </a:cubicBezTo>
                <a:cubicBezTo>
                  <a:pt x="461" y="89"/>
                  <a:pt x="461" y="89"/>
                  <a:pt x="461" y="89"/>
                </a:cubicBezTo>
                <a:lnTo>
                  <a:pt x="461" y="7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4" name="Shape 1304"/>
          <p:cNvSpPr/>
          <p:nvPr/>
        </p:nvSpPr>
        <p:spPr>
          <a:xfrm>
            <a:off x="5580063" y="2025650"/>
            <a:ext cx="284957" cy="228600"/>
          </a:xfrm>
          <a:custGeom>
            <a:avLst/>
            <a:gdLst/>
            <a:ahLst/>
            <a:cxnLst/>
            <a:rect l="0" t="0" r="0" b="0"/>
            <a:pathLst>
              <a:path w="497" h="400" extrusionOk="0">
                <a:moveTo>
                  <a:pt x="416" y="71"/>
                </a:moveTo>
                <a:lnTo>
                  <a:pt x="416" y="71"/>
                </a:lnTo>
                <a:cubicBezTo>
                  <a:pt x="416" y="53"/>
                  <a:pt x="398" y="53"/>
                  <a:pt x="398" y="53"/>
                </a:cubicBezTo>
                <a:cubicBezTo>
                  <a:pt x="97" y="53"/>
                  <a:pt x="97" y="53"/>
                  <a:pt x="97" y="53"/>
                </a:cubicBezTo>
                <a:cubicBezTo>
                  <a:pt x="97" y="53"/>
                  <a:pt x="71" y="53"/>
                  <a:pt x="71" y="71"/>
                </a:cubicBezTo>
                <a:cubicBezTo>
                  <a:pt x="71" y="98"/>
                  <a:pt x="71" y="98"/>
                  <a:pt x="71" y="98"/>
                </a:cubicBezTo>
                <a:cubicBezTo>
                  <a:pt x="416" y="98"/>
                  <a:pt x="416" y="98"/>
                  <a:pt x="416" y="98"/>
                </a:cubicBezTo>
                <a:lnTo>
                  <a:pt x="416" y="71"/>
                </a:lnTo>
                <a:close/>
                <a:moveTo>
                  <a:pt x="345" y="0"/>
                </a:moveTo>
                <a:lnTo>
                  <a:pt x="345" y="0"/>
                </a:lnTo>
                <a:cubicBezTo>
                  <a:pt x="150" y="0"/>
                  <a:pt x="150" y="0"/>
                  <a:pt x="150" y="0"/>
                </a:cubicBezTo>
                <a:cubicBezTo>
                  <a:pt x="150" y="0"/>
                  <a:pt x="124" y="0"/>
                  <a:pt x="124" y="27"/>
                </a:cubicBezTo>
                <a:cubicBezTo>
                  <a:pt x="372" y="27"/>
                  <a:pt x="372" y="27"/>
                  <a:pt x="372" y="27"/>
                </a:cubicBezTo>
                <a:cubicBezTo>
                  <a:pt x="372" y="0"/>
                  <a:pt x="345" y="0"/>
                  <a:pt x="345" y="0"/>
                </a:cubicBezTo>
                <a:close/>
                <a:moveTo>
                  <a:pt x="469" y="98"/>
                </a:moveTo>
                <a:lnTo>
                  <a:pt x="469" y="98"/>
                </a:lnTo>
                <a:cubicBezTo>
                  <a:pt x="451" y="80"/>
                  <a:pt x="451" y="80"/>
                  <a:pt x="451" y="80"/>
                </a:cubicBezTo>
                <a:cubicBezTo>
                  <a:pt x="451" y="124"/>
                  <a:pt x="451" y="124"/>
                  <a:pt x="451" y="124"/>
                </a:cubicBezTo>
                <a:cubicBezTo>
                  <a:pt x="44" y="124"/>
                  <a:pt x="44" y="124"/>
                  <a:pt x="44" y="124"/>
                </a:cubicBezTo>
                <a:cubicBezTo>
                  <a:pt x="44" y="80"/>
                  <a:pt x="44" y="80"/>
                  <a:pt x="44" y="80"/>
                </a:cubicBezTo>
                <a:cubicBezTo>
                  <a:pt x="44" y="80"/>
                  <a:pt x="44" y="80"/>
                  <a:pt x="26" y="98"/>
                </a:cubicBezTo>
                <a:cubicBezTo>
                  <a:pt x="8" y="115"/>
                  <a:pt x="0" y="115"/>
                  <a:pt x="8" y="151"/>
                </a:cubicBezTo>
                <a:cubicBezTo>
                  <a:pt x="8" y="177"/>
                  <a:pt x="44" y="346"/>
                  <a:pt x="44" y="372"/>
                </a:cubicBezTo>
                <a:cubicBezTo>
                  <a:pt x="53" y="399"/>
                  <a:pt x="71" y="399"/>
                  <a:pt x="71" y="399"/>
                </a:cubicBezTo>
                <a:cubicBezTo>
                  <a:pt x="416" y="399"/>
                  <a:pt x="416" y="399"/>
                  <a:pt x="416" y="399"/>
                </a:cubicBezTo>
                <a:cubicBezTo>
                  <a:pt x="416" y="399"/>
                  <a:pt x="443" y="399"/>
                  <a:pt x="451" y="372"/>
                </a:cubicBezTo>
                <a:cubicBezTo>
                  <a:pt x="451" y="346"/>
                  <a:pt x="487" y="177"/>
                  <a:pt x="487" y="151"/>
                </a:cubicBezTo>
                <a:cubicBezTo>
                  <a:pt x="496" y="115"/>
                  <a:pt x="487" y="115"/>
                  <a:pt x="469" y="98"/>
                </a:cubicBezTo>
                <a:close/>
                <a:moveTo>
                  <a:pt x="345" y="230"/>
                </a:moveTo>
                <a:lnTo>
                  <a:pt x="345" y="230"/>
                </a:lnTo>
                <a:cubicBezTo>
                  <a:pt x="345" y="230"/>
                  <a:pt x="345" y="257"/>
                  <a:pt x="319" y="257"/>
                </a:cubicBezTo>
                <a:cubicBezTo>
                  <a:pt x="177" y="257"/>
                  <a:pt x="177" y="257"/>
                  <a:pt x="177" y="257"/>
                </a:cubicBezTo>
                <a:cubicBezTo>
                  <a:pt x="150" y="257"/>
                  <a:pt x="150" y="230"/>
                  <a:pt x="150" y="230"/>
                </a:cubicBezTo>
                <a:cubicBezTo>
                  <a:pt x="150" y="186"/>
                  <a:pt x="150" y="186"/>
                  <a:pt x="150" y="186"/>
                </a:cubicBezTo>
                <a:cubicBezTo>
                  <a:pt x="186" y="186"/>
                  <a:pt x="186" y="186"/>
                  <a:pt x="186" y="186"/>
                </a:cubicBezTo>
                <a:cubicBezTo>
                  <a:pt x="186" y="221"/>
                  <a:pt x="186" y="221"/>
                  <a:pt x="186" y="221"/>
                </a:cubicBezTo>
                <a:cubicBezTo>
                  <a:pt x="309" y="221"/>
                  <a:pt x="309" y="221"/>
                  <a:pt x="309" y="221"/>
                </a:cubicBezTo>
                <a:cubicBezTo>
                  <a:pt x="309" y="186"/>
                  <a:pt x="309" y="186"/>
                  <a:pt x="309" y="186"/>
                </a:cubicBezTo>
                <a:cubicBezTo>
                  <a:pt x="345" y="186"/>
                  <a:pt x="345" y="186"/>
                  <a:pt x="345" y="186"/>
                </a:cubicBezTo>
                <a:lnTo>
                  <a:pt x="345" y="23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5" name="Shape 1305"/>
          <p:cNvSpPr/>
          <p:nvPr/>
        </p:nvSpPr>
        <p:spPr>
          <a:xfrm>
            <a:off x="1417638" y="3706019"/>
            <a:ext cx="213519" cy="275431"/>
          </a:xfrm>
          <a:custGeom>
            <a:avLst/>
            <a:gdLst/>
            <a:ahLst/>
            <a:cxnLst/>
            <a:rect l="0" t="0" r="0" b="0"/>
            <a:pathLst>
              <a:path w="373" h="480" extrusionOk="0">
                <a:moveTo>
                  <a:pt x="18" y="187"/>
                </a:moveTo>
                <a:lnTo>
                  <a:pt x="18" y="187"/>
                </a:lnTo>
                <a:cubicBezTo>
                  <a:pt x="53" y="435"/>
                  <a:pt x="53" y="435"/>
                  <a:pt x="53" y="435"/>
                </a:cubicBezTo>
                <a:cubicBezTo>
                  <a:pt x="53" y="444"/>
                  <a:pt x="106" y="479"/>
                  <a:pt x="186" y="479"/>
                </a:cubicBezTo>
                <a:cubicBezTo>
                  <a:pt x="266" y="479"/>
                  <a:pt x="319" y="444"/>
                  <a:pt x="319" y="435"/>
                </a:cubicBezTo>
                <a:cubicBezTo>
                  <a:pt x="354" y="187"/>
                  <a:pt x="354" y="187"/>
                  <a:pt x="354" y="187"/>
                </a:cubicBezTo>
                <a:cubicBezTo>
                  <a:pt x="310" y="213"/>
                  <a:pt x="247" y="222"/>
                  <a:pt x="186" y="222"/>
                </a:cubicBezTo>
                <a:cubicBezTo>
                  <a:pt x="124" y="222"/>
                  <a:pt x="62" y="213"/>
                  <a:pt x="18" y="187"/>
                </a:cubicBezTo>
                <a:close/>
                <a:moveTo>
                  <a:pt x="266" y="45"/>
                </a:moveTo>
                <a:lnTo>
                  <a:pt x="266" y="45"/>
                </a:lnTo>
                <a:cubicBezTo>
                  <a:pt x="239" y="18"/>
                  <a:pt x="239" y="18"/>
                  <a:pt x="239" y="18"/>
                </a:cubicBezTo>
                <a:cubicBezTo>
                  <a:pt x="239" y="9"/>
                  <a:pt x="231" y="0"/>
                  <a:pt x="212" y="0"/>
                </a:cubicBezTo>
                <a:cubicBezTo>
                  <a:pt x="159" y="0"/>
                  <a:pt x="159" y="0"/>
                  <a:pt x="159" y="0"/>
                </a:cubicBezTo>
                <a:cubicBezTo>
                  <a:pt x="141" y="0"/>
                  <a:pt x="133" y="9"/>
                  <a:pt x="133" y="18"/>
                </a:cubicBezTo>
                <a:cubicBezTo>
                  <a:pt x="106" y="45"/>
                  <a:pt x="106" y="45"/>
                  <a:pt x="106" y="45"/>
                </a:cubicBezTo>
                <a:cubicBezTo>
                  <a:pt x="44" y="53"/>
                  <a:pt x="0" y="81"/>
                  <a:pt x="0" y="107"/>
                </a:cubicBezTo>
                <a:lnTo>
                  <a:pt x="0" y="107"/>
                </a:lnTo>
                <a:cubicBezTo>
                  <a:pt x="0" y="151"/>
                  <a:pt x="80" y="178"/>
                  <a:pt x="186" y="178"/>
                </a:cubicBezTo>
                <a:cubicBezTo>
                  <a:pt x="292" y="178"/>
                  <a:pt x="372" y="151"/>
                  <a:pt x="372" y="107"/>
                </a:cubicBezTo>
                <a:lnTo>
                  <a:pt x="372" y="107"/>
                </a:lnTo>
                <a:cubicBezTo>
                  <a:pt x="372" y="81"/>
                  <a:pt x="328" y="53"/>
                  <a:pt x="266" y="45"/>
                </a:cubicBezTo>
                <a:close/>
                <a:moveTo>
                  <a:pt x="239" y="98"/>
                </a:moveTo>
                <a:lnTo>
                  <a:pt x="239" y="98"/>
                </a:lnTo>
                <a:cubicBezTo>
                  <a:pt x="203" y="63"/>
                  <a:pt x="203" y="63"/>
                  <a:pt x="203" y="63"/>
                </a:cubicBezTo>
                <a:cubicBezTo>
                  <a:pt x="168" y="63"/>
                  <a:pt x="168" y="63"/>
                  <a:pt x="168" y="63"/>
                </a:cubicBezTo>
                <a:cubicBezTo>
                  <a:pt x="133" y="98"/>
                  <a:pt x="133" y="98"/>
                  <a:pt x="133" y="98"/>
                </a:cubicBezTo>
                <a:cubicBezTo>
                  <a:pt x="88" y="98"/>
                  <a:pt x="88" y="98"/>
                  <a:pt x="88" y="98"/>
                </a:cubicBezTo>
                <a:cubicBezTo>
                  <a:pt x="88" y="98"/>
                  <a:pt x="141" y="45"/>
                  <a:pt x="141" y="36"/>
                </a:cubicBezTo>
                <a:cubicBezTo>
                  <a:pt x="150" y="28"/>
                  <a:pt x="150" y="28"/>
                  <a:pt x="159" y="28"/>
                </a:cubicBezTo>
                <a:cubicBezTo>
                  <a:pt x="212" y="28"/>
                  <a:pt x="212" y="28"/>
                  <a:pt x="212" y="28"/>
                </a:cubicBezTo>
                <a:cubicBezTo>
                  <a:pt x="222" y="28"/>
                  <a:pt x="222" y="28"/>
                  <a:pt x="231" y="36"/>
                </a:cubicBezTo>
                <a:cubicBezTo>
                  <a:pt x="231" y="45"/>
                  <a:pt x="284" y="98"/>
                  <a:pt x="284" y="98"/>
                </a:cubicBezTo>
                <a:lnTo>
                  <a:pt x="239" y="9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6" name="Shape 1306"/>
          <p:cNvSpPr/>
          <p:nvPr/>
        </p:nvSpPr>
        <p:spPr>
          <a:xfrm>
            <a:off x="2094707" y="4872832"/>
            <a:ext cx="223838" cy="230188"/>
          </a:xfrm>
          <a:custGeom>
            <a:avLst/>
            <a:gdLst/>
            <a:ahLst/>
            <a:cxnLst/>
            <a:rect l="0" t="0" r="0" b="0"/>
            <a:pathLst>
              <a:path w="391" h="400" extrusionOk="0">
                <a:moveTo>
                  <a:pt x="328" y="0"/>
                </a:moveTo>
                <a:lnTo>
                  <a:pt x="328" y="0"/>
                </a:lnTo>
                <a:cubicBezTo>
                  <a:pt x="44" y="0"/>
                  <a:pt x="44" y="0"/>
                  <a:pt x="44" y="0"/>
                </a:cubicBezTo>
                <a:cubicBezTo>
                  <a:pt x="18" y="0"/>
                  <a:pt x="0" y="18"/>
                  <a:pt x="0" y="53"/>
                </a:cubicBezTo>
                <a:cubicBezTo>
                  <a:pt x="0" y="346"/>
                  <a:pt x="0" y="346"/>
                  <a:pt x="0" y="346"/>
                </a:cubicBezTo>
                <a:cubicBezTo>
                  <a:pt x="0" y="372"/>
                  <a:pt x="18" y="399"/>
                  <a:pt x="44" y="399"/>
                </a:cubicBezTo>
                <a:cubicBezTo>
                  <a:pt x="346" y="399"/>
                  <a:pt x="346" y="399"/>
                  <a:pt x="346" y="399"/>
                </a:cubicBezTo>
                <a:cubicBezTo>
                  <a:pt x="373" y="399"/>
                  <a:pt x="390" y="372"/>
                  <a:pt x="390" y="346"/>
                </a:cubicBezTo>
                <a:cubicBezTo>
                  <a:pt x="390" y="80"/>
                  <a:pt x="390" y="80"/>
                  <a:pt x="390" y="80"/>
                </a:cubicBezTo>
                <a:lnTo>
                  <a:pt x="328" y="0"/>
                </a:lnTo>
                <a:close/>
                <a:moveTo>
                  <a:pt x="292" y="151"/>
                </a:moveTo>
                <a:lnTo>
                  <a:pt x="292" y="151"/>
                </a:lnTo>
                <a:cubicBezTo>
                  <a:pt x="292" y="159"/>
                  <a:pt x="284" y="177"/>
                  <a:pt x="266" y="177"/>
                </a:cubicBezTo>
                <a:cubicBezTo>
                  <a:pt x="124" y="177"/>
                  <a:pt x="124" y="177"/>
                  <a:pt x="124" y="177"/>
                </a:cubicBezTo>
                <a:cubicBezTo>
                  <a:pt x="107" y="177"/>
                  <a:pt x="98" y="159"/>
                  <a:pt x="98" y="151"/>
                </a:cubicBezTo>
                <a:cubicBezTo>
                  <a:pt x="98" y="27"/>
                  <a:pt x="98" y="27"/>
                  <a:pt x="98" y="27"/>
                </a:cubicBezTo>
                <a:cubicBezTo>
                  <a:pt x="292" y="27"/>
                  <a:pt x="292" y="27"/>
                  <a:pt x="292" y="27"/>
                </a:cubicBezTo>
                <a:lnTo>
                  <a:pt x="292" y="151"/>
                </a:lnTo>
                <a:close/>
                <a:moveTo>
                  <a:pt x="266" y="53"/>
                </a:moveTo>
                <a:lnTo>
                  <a:pt x="266" y="53"/>
                </a:lnTo>
                <a:cubicBezTo>
                  <a:pt x="222" y="53"/>
                  <a:pt x="222" y="53"/>
                  <a:pt x="222" y="53"/>
                </a:cubicBezTo>
                <a:cubicBezTo>
                  <a:pt x="222" y="151"/>
                  <a:pt x="222" y="151"/>
                  <a:pt x="222" y="151"/>
                </a:cubicBezTo>
                <a:cubicBezTo>
                  <a:pt x="266" y="151"/>
                  <a:pt x="266" y="151"/>
                  <a:pt x="266" y="151"/>
                </a:cubicBezTo>
                <a:lnTo>
                  <a:pt x="266" y="53"/>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7" name="Shape 1307"/>
          <p:cNvSpPr/>
          <p:nvPr/>
        </p:nvSpPr>
        <p:spPr>
          <a:xfrm>
            <a:off x="928688" y="4868069"/>
            <a:ext cx="285750" cy="239713"/>
          </a:xfrm>
          <a:custGeom>
            <a:avLst/>
            <a:gdLst/>
            <a:ahLst/>
            <a:cxnLst/>
            <a:rect l="0" t="0" r="0" b="0"/>
            <a:pathLst>
              <a:path w="498" h="418" extrusionOk="0">
                <a:moveTo>
                  <a:pt x="249" y="0"/>
                </a:moveTo>
                <a:lnTo>
                  <a:pt x="249" y="0"/>
                </a:lnTo>
                <a:cubicBezTo>
                  <a:pt x="115" y="115"/>
                  <a:pt x="115" y="115"/>
                  <a:pt x="115" y="115"/>
                </a:cubicBezTo>
                <a:cubicBezTo>
                  <a:pt x="204" y="115"/>
                  <a:pt x="204" y="115"/>
                  <a:pt x="204" y="115"/>
                </a:cubicBezTo>
                <a:cubicBezTo>
                  <a:pt x="204" y="248"/>
                  <a:pt x="204" y="248"/>
                  <a:pt x="204" y="248"/>
                </a:cubicBezTo>
                <a:cubicBezTo>
                  <a:pt x="293" y="248"/>
                  <a:pt x="293" y="248"/>
                  <a:pt x="293" y="248"/>
                </a:cubicBezTo>
                <a:cubicBezTo>
                  <a:pt x="293" y="115"/>
                  <a:pt x="293" y="115"/>
                  <a:pt x="293" y="115"/>
                </a:cubicBezTo>
                <a:cubicBezTo>
                  <a:pt x="381" y="115"/>
                  <a:pt x="381" y="115"/>
                  <a:pt x="381" y="115"/>
                </a:cubicBezTo>
                <a:lnTo>
                  <a:pt x="249" y="0"/>
                </a:lnTo>
                <a:close/>
                <a:moveTo>
                  <a:pt x="478" y="283"/>
                </a:moveTo>
                <a:lnTo>
                  <a:pt x="478" y="283"/>
                </a:lnTo>
                <a:cubicBezTo>
                  <a:pt x="399" y="230"/>
                  <a:pt x="399" y="230"/>
                  <a:pt x="399" y="230"/>
                </a:cubicBezTo>
                <a:cubicBezTo>
                  <a:pt x="355" y="230"/>
                  <a:pt x="355" y="230"/>
                  <a:pt x="355" y="230"/>
                </a:cubicBezTo>
                <a:cubicBezTo>
                  <a:pt x="434" y="292"/>
                  <a:pt x="434" y="292"/>
                  <a:pt x="434" y="292"/>
                </a:cubicBezTo>
                <a:cubicBezTo>
                  <a:pt x="346" y="292"/>
                  <a:pt x="346" y="292"/>
                  <a:pt x="346" y="292"/>
                </a:cubicBezTo>
                <a:cubicBezTo>
                  <a:pt x="346" y="292"/>
                  <a:pt x="346" y="292"/>
                  <a:pt x="346" y="301"/>
                </a:cubicBezTo>
                <a:cubicBezTo>
                  <a:pt x="319" y="355"/>
                  <a:pt x="319" y="355"/>
                  <a:pt x="319" y="355"/>
                </a:cubicBezTo>
                <a:cubicBezTo>
                  <a:pt x="178" y="355"/>
                  <a:pt x="178" y="355"/>
                  <a:pt x="178" y="355"/>
                </a:cubicBezTo>
                <a:cubicBezTo>
                  <a:pt x="151" y="301"/>
                  <a:pt x="151" y="301"/>
                  <a:pt x="151" y="301"/>
                </a:cubicBezTo>
                <a:cubicBezTo>
                  <a:pt x="151" y="292"/>
                  <a:pt x="151" y="292"/>
                  <a:pt x="151" y="292"/>
                </a:cubicBezTo>
                <a:cubicBezTo>
                  <a:pt x="62" y="292"/>
                  <a:pt x="62" y="292"/>
                  <a:pt x="62" y="292"/>
                </a:cubicBezTo>
                <a:cubicBezTo>
                  <a:pt x="142" y="230"/>
                  <a:pt x="142" y="230"/>
                  <a:pt x="142" y="230"/>
                </a:cubicBezTo>
                <a:cubicBezTo>
                  <a:pt x="98" y="230"/>
                  <a:pt x="98" y="230"/>
                  <a:pt x="98" y="230"/>
                </a:cubicBezTo>
                <a:cubicBezTo>
                  <a:pt x="18" y="283"/>
                  <a:pt x="18" y="283"/>
                  <a:pt x="18" y="283"/>
                </a:cubicBezTo>
                <a:cubicBezTo>
                  <a:pt x="9" y="292"/>
                  <a:pt x="0" y="301"/>
                  <a:pt x="0" y="320"/>
                </a:cubicBezTo>
                <a:cubicBezTo>
                  <a:pt x="18" y="399"/>
                  <a:pt x="18" y="399"/>
                  <a:pt x="18" y="399"/>
                </a:cubicBezTo>
                <a:cubicBezTo>
                  <a:pt x="18" y="408"/>
                  <a:pt x="36" y="417"/>
                  <a:pt x="45" y="417"/>
                </a:cubicBezTo>
                <a:cubicBezTo>
                  <a:pt x="452" y="417"/>
                  <a:pt x="452" y="417"/>
                  <a:pt x="452" y="417"/>
                </a:cubicBezTo>
                <a:cubicBezTo>
                  <a:pt x="461" y="417"/>
                  <a:pt x="478" y="408"/>
                  <a:pt x="478" y="399"/>
                </a:cubicBezTo>
                <a:cubicBezTo>
                  <a:pt x="497" y="320"/>
                  <a:pt x="497" y="320"/>
                  <a:pt x="497" y="320"/>
                </a:cubicBezTo>
                <a:cubicBezTo>
                  <a:pt x="497" y="301"/>
                  <a:pt x="487" y="292"/>
                  <a:pt x="478" y="28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8" name="Shape 1308"/>
          <p:cNvSpPr/>
          <p:nvPr/>
        </p:nvSpPr>
        <p:spPr>
          <a:xfrm>
            <a:off x="1495425" y="4868069"/>
            <a:ext cx="285750" cy="239713"/>
          </a:xfrm>
          <a:custGeom>
            <a:avLst/>
            <a:gdLst/>
            <a:ahLst/>
            <a:cxnLst/>
            <a:rect l="0" t="0" r="0" b="0"/>
            <a:pathLst>
              <a:path w="497" h="418" extrusionOk="0">
                <a:moveTo>
                  <a:pt x="479" y="283"/>
                </a:moveTo>
                <a:lnTo>
                  <a:pt x="479" y="283"/>
                </a:lnTo>
                <a:cubicBezTo>
                  <a:pt x="398" y="230"/>
                  <a:pt x="398" y="230"/>
                  <a:pt x="398" y="230"/>
                </a:cubicBezTo>
                <a:cubicBezTo>
                  <a:pt x="354" y="230"/>
                  <a:pt x="354" y="230"/>
                  <a:pt x="354" y="230"/>
                </a:cubicBezTo>
                <a:cubicBezTo>
                  <a:pt x="434" y="292"/>
                  <a:pt x="434" y="292"/>
                  <a:pt x="434" y="292"/>
                </a:cubicBezTo>
                <a:cubicBezTo>
                  <a:pt x="345" y="292"/>
                  <a:pt x="345" y="292"/>
                  <a:pt x="345" y="292"/>
                </a:cubicBezTo>
                <a:cubicBezTo>
                  <a:pt x="345" y="292"/>
                  <a:pt x="345" y="292"/>
                  <a:pt x="345" y="301"/>
                </a:cubicBezTo>
                <a:cubicBezTo>
                  <a:pt x="319" y="355"/>
                  <a:pt x="319" y="355"/>
                  <a:pt x="319" y="355"/>
                </a:cubicBezTo>
                <a:cubicBezTo>
                  <a:pt x="177" y="355"/>
                  <a:pt x="177" y="355"/>
                  <a:pt x="177" y="355"/>
                </a:cubicBezTo>
                <a:cubicBezTo>
                  <a:pt x="151" y="301"/>
                  <a:pt x="151" y="301"/>
                  <a:pt x="151" y="301"/>
                </a:cubicBezTo>
                <a:cubicBezTo>
                  <a:pt x="151" y="292"/>
                  <a:pt x="151" y="292"/>
                  <a:pt x="151" y="292"/>
                </a:cubicBezTo>
                <a:cubicBezTo>
                  <a:pt x="62" y="292"/>
                  <a:pt x="62" y="292"/>
                  <a:pt x="62" y="292"/>
                </a:cubicBezTo>
                <a:cubicBezTo>
                  <a:pt x="141" y="230"/>
                  <a:pt x="141" y="230"/>
                  <a:pt x="141" y="230"/>
                </a:cubicBezTo>
                <a:cubicBezTo>
                  <a:pt x="97" y="230"/>
                  <a:pt x="97" y="230"/>
                  <a:pt x="97" y="230"/>
                </a:cubicBezTo>
                <a:cubicBezTo>
                  <a:pt x="17" y="283"/>
                  <a:pt x="17" y="283"/>
                  <a:pt x="17" y="283"/>
                </a:cubicBezTo>
                <a:cubicBezTo>
                  <a:pt x="9" y="292"/>
                  <a:pt x="0" y="301"/>
                  <a:pt x="0" y="320"/>
                </a:cubicBezTo>
                <a:cubicBezTo>
                  <a:pt x="17" y="399"/>
                  <a:pt x="17" y="399"/>
                  <a:pt x="17" y="399"/>
                </a:cubicBezTo>
                <a:cubicBezTo>
                  <a:pt x="17" y="408"/>
                  <a:pt x="35" y="417"/>
                  <a:pt x="44" y="417"/>
                </a:cubicBezTo>
                <a:cubicBezTo>
                  <a:pt x="451" y="417"/>
                  <a:pt x="451" y="417"/>
                  <a:pt x="451" y="417"/>
                </a:cubicBezTo>
                <a:cubicBezTo>
                  <a:pt x="460" y="417"/>
                  <a:pt x="479" y="408"/>
                  <a:pt x="479" y="399"/>
                </a:cubicBezTo>
                <a:cubicBezTo>
                  <a:pt x="496" y="320"/>
                  <a:pt x="496" y="320"/>
                  <a:pt x="496" y="320"/>
                </a:cubicBezTo>
                <a:cubicBezTo>
                  <a:pt x="496" y="301"/>
                  <a:pt x="487" y="292"/>
                  <a:pt x="479" y="283"/>
                </a:cubicBezTo>
                <a:close/>
                <a:moveTo>
                  <a:pt x="381" y="124"/>
                </a:moveTo>
                <a:lnTo>
                  <a:pt x="381" y="124"/>
                </a:lnTo>
                <a:cubicBezTo>
                  <a:pt x="292" y="124"/>
                  <a:pt x="292" y="124"/>
                  <a:pt x="292" y="124"/>
                </a:cubicBezTo>
                <a:cubicBezTo>
                  <a:pt x="292" y="0"/>
                  <a:pt x="292" y="0"/>
                  <a:pt x="292" y="0"/>
                </a:cubicBezTo>
                <a:cubicBezTo>
                  <a:pt x="204" y="0"/>
                  <a:pt x="204" y="0"/>
                  <a:pt x="204" y="0"/>
                </a:cubicBezTo>
                <a:cubicBezTo>
                  <a:pt x="204" y="124"/>
                  <a:pt x="204" y="124"/>
                  <a:pt x="204" y="124"/>
                </a:cubicBezTo>
                <a:cubicBezTo>
                  <a:pt x="115" y="124"/>
                  <a:pt x="115" y="124"/>
                  <a:pt x="115" y="124"/>
                </a:cubicBezTo>
                <a:cubicBezTo>
                  <a:pt x="248" y="248"/>
                  <a:pt x="248" y="248"/>
                  <a:pt x="248" y="248"/>
                </a:cubicBezTo>
                <a:lnTo>
                  <a:pt x="381" y="12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09" name="Shape 1309"/>
          <p:cNvSpPr/>
          <p:nvPr/>
        </p:nvSpPr>
        <p:spPr>
          <a:xfrm>
            <a:off x="11136313" y="3219450"/>
            <a:ext cx="205582" cy="260350"/>
          </a:xfrm>
          <a:custGeom>
            <a:avLst/>
            <a:gdLst/>
            <a:ahLst/>
            <a:cxnLst/>
            <a:rect l="0" t="0" r="0" b="0"/>
            <a:pathLst>
              <a:path w="355" h="453" extrusionOk="0">
                <a:moveTo>
                  <a:pt x="301" y="0"/>
                </a:moveTo>
                <a:lnTo>
                  <a:pt x="301" y="0"/>
                </a:lnTo>
                <a:cubicBezTo>
                  <a:pt x="53" y="0"/>
                  <a:pt x="53" y="0"/>
                  <a:pt x="53" y="0"/>
                </a:cubicBezTo>
                <a:cubicBezTo>
                  <a:pt x="27" y="0"/>
                  <a:pt x="0" y="26"/>
                  <a:pt x="0" y="53"/>
                </a:cubicBezTo>
                <a:cubicBezTo>
                  <a:pt x="0" y="399"/>
                  <a:pt x="0" y="399"/>
                  <a:pt x="0" y="399"/>
                </a:cubicBezTo>
                <a:cubicBezTo>
                  <a:pt x="0" y="425"/>
                  <a:pt x="27"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71" y="106"/>
                </a:moveTo>
                <a:lnTo>
                  <a:pt x="71" y="106"/>
                </a:lnTo>
                <a:cubicBezTo>
                  <a:pt x="284" y="106"/>
                  <a:pt x="284" y="106"/>
                  <a:pt x="284" y="106"/>
                </a:cubicBezTo>
                <a:cubicBezTo>
                  <a:pt x="284" y="151"/>
                  <a:pt x="284" y="151"/>
                  <a:pt x="284" y="151"/>
                </a:cubicBezTo>
                <a:cubicBezTo>
                  <a:pt x="71" y="151"/>
                  <a:pt x="71" y="151"/>
                  <a:pt x="71" y="151"/>
                </a:cubicBezTo>
                <a:lnTo>
                  <a:pt x="71" y="106"/>
                </a:lnTo>
                <a:close/>
                <a:moveTo>
                  <a:pt x="284" y="345"/>
                </a:moveTo>
                <a:lnTo>
                  <a:pt x="284" y="345"/>
                </a:lnTo>
                <a:cubicBezTo>
                  <a:pt x="71" y="345"/>
                  <a:pt x="71" y="345"/>
                  <a:pt x="71" y="345"/>
                </a:cubicBezTo>
                <a:cubicBezTo>
                  <a:pt x="71" y="301"/>
                  <a:pt x="71" y="301"/>
                  <a:pt x="71" y="301"/>
                </a:cubicBezTo>
                <a:cubicBezTo>
                  <a:pt x="284" y="301"/>
                  <a:pt x="284" y="301"/>
                  <a:pt x="284" y="301"/>
                </a:cubicBezTo>
                <a:lnTo>
                  <a:pt x="284" y="345"/>
                </a:lnTo>
                <a:close/>
                <a:moveTo>
                  <a:pt x="284" y="248"/>
                </a:moveTo>
                <a:lnTo>
                  <a:pt x="284" y="248"/>
                </a:lnTo>
                <a:cubicBezTo>
                  <a:pt x="71" y="248"/>
                  <a:pt x="71" y="248"/>
                  <a:pt x="71" y="248"/>
                </a:cubicBezTo>
                <a:cubicBezTo>
                  <a:pt x="71" y="204"/>
                  <a:pt x="71" y="204"/>
                  <a:pt x="71" y="204"/>
                </a:cubicBezTo>
                <a:cubicBezTo>
                  <a:pt x="284" y="204"/>
                  <a:pt x="284" y="204"/>
                  <a:pt x="284" y="204"/>
                </a:cubicBezTo>
                <a:lnTo>
                  <a:pt x="284" y="24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0" name="Shape 1310"/>
          <p:cNvSpPr/>
          <p:nvPr/>
        </p:nvSpPr>
        <p:spPr>
          <a:xfrm>
            <a:off x="2646363" y="4876800"/>
            <a:ext cx="254000" cy="215900"/>
          </a:xfrm>
          <a:custGeom>
            <a:avLst/>
            <a:gdLst/>
            <a:ahLst/>
            <a:cxnLst/>
            <a:rect l="0" t="0" r="0" b="0"/>
            <a:pathLst>
              <a:path w="444" h="374" extrusionOk="0">
                <a:moveTo>
                  <a:pt x="434" y="213"/>
                </a:moveTo>
                <a:lnTo>
                  <a:pt x="434" y="213"/>
                </a:lnTo>
                <a:cubicBezTo>
                  <a:pt x="364" y="28"/>
                  <a:pt x="364" y="28"/>
                  <a:pt x="364" y="28"/>
                </a:cubicBezTo>
                <a:cubicBezTo>
                  <a:pt x="355" y="10"/>
                  <a:pt x="337" y="0"/>
                  <a:pt x="319" y="0"/>
                </a:cubicBezTo>
                <a:cubicBezTo>
                  <a:pt x="274" y="0"/>
                  <a:pt x="274" y="0"/>
                  <a:pt x="274" y="0"/>
                </a:cubicBezTo>
                <a:cubicBezTo>
                  <a:pt x="283" y="107"/>
                  <a:pt x="283" y="107"/>
                  <a:pt x="283" y="107"/>
                </a:cubicBezTo>
                <a:cubicBezTo>
                  <a:pt x="346" y="107"/>
                  <a:pt x="346" y="107"/>
                  <a:pt x="346" y="107"/>
                </a:cubicBezTo>
                <a:cubicBezTo>
                  <a:pt x="221" y="213"/>
                  <a:pt x="221" y="213"/>
                  <a:pt x="221" y="213"/>
                </a:cubicBezTo>
                <a:cubicBezTo>
                  <a:pt x="98" y="107"/>
                  <a:pt x="98" y="107"/>
                  <a:pt x="98" y="107"/>
                </a:cubicBezTo>
                <a:cubicBezTo>
                  <a:pt x="160" y="107"/>
                  <a:pt x="160" y="107"/>
                  <a:pt x="160" y="107"/>
                </a:cubicBezTo>
                <a:cubicBezTo>
                  <a:pt x="168" y="0"/>
                  <a:pt x="168" y="0"/>
                  <a:pt x="168" y="0"/>
                </a:cubicBezTo>
                <a:cubicBezTo>
                  <a:pt x="124" y="0"/>
                  <a:pt x="124" y="0"/>
                  <a:pt x="124" y="0"/>
                </a:cubicBezTo>
                <a:cubicBezTo>
                  <a:pt x="107" y="0"/>
                  <a:pt x="89" y="10"/>
                  <a:pt x="89" y="28"/>
                </a:cubicBezTo>
                <a:cubicBezTo>
                  <a:pt x="9" y="213"/>
                  <a:pt x="9" y="213"/>
                  <a:pt x="9" y="213"/>
                </a:cubicBezTo>
                <a:cubicBezTo>
                  <a:pt x="0" y="222"/>
                  <a:pt x="0" y="249"/>
                  <a:pt x="0" y="258"/>
                </a:cubicBezTo>
                <a:cubicBezTo>
                  <a:pt x="18" y="356"/>
                  <a:pt x="18" y="356"/>
                  <a:pt x="18" y="356"/>
                </a:cubicBezTo>
                <a:cubicBezTo>
                  <a:pt x="18" y="364"/>
                  <a:pt x="36" y="373"/>
                  <a:pt x="45" y="373"/>
                </a:cubicBezTo>
                <a:cubicBezTo>
                  <a:pt x="399" y="373"/>
                  <a:pt x="399" y="373"/>
                  <a:pt x="399" y="373"/>
                </a:cubicBezTo>
                <a:cubicBezTo>
                  <a:pt x="408" y="373"/>
                  <a:pt x="426" y="364"/>
                  <a:pt x="426" y="356"/>
                </a:cubicBezTo>
                <a:cubicBezTo>
                  <a:pt x="443" y="258"/>
                  <a:pt x="443" y="258"/>
                  <a:pt x="443" y="258"/>
                </a:cubicBezTo>
                <a:cubicBezTo>
                  <a:pt x="443" y="249"/>
                  <a:pt x="443" y="222"/>
                  <a:pt x="434" y="213"/>
                </a:cubicBezTo>
                <a:close/>
                <a:moveTo>
                  <a:pt x="408" y="275"/>
                </a:moveTo>
                <a:lnTo>
                  <a:pt x="408" y="275"/>
                </a:lnTo>
                <a:cubicBezTo>
                  <a:pt x="399" y="311"/>
                  <a:pt x="399" y="311"/>
                  <a:pt x="399" y="311"/>
                </a:cubicBezTo>
                <a:cubicBezTo>
                  <a:pt x="399" y="329"/>
                  <a:pt x="381" y="338"/>
                  <a:pt x="372" y="338"/>
                </a:cubicBezTo>
                <a:cubicBezTo>
                  <a:pt x="71" y="338"/>
                  <a:pt x="71" y="338"/>
                  <a:pt x="71" y="338"/>
                </a:cubicBezTo>
                <a:cubicBezTo>
                  <a:pt x="62" y="338"/>
                  <a:pt x="45" y="329"/>
                  <a:pt x="45" y="311"/>
                </a:cubicBezTo>
                <a:cubicBezTo>
                  <a:pt x="45" y="275"/>
                  <a:pt x="45" y="275"/>
                  <a:pt x="45" y="275"/>
                </a:cubicBezTo>
                <a:cubicBezTo>
                  <a:pt x="36" y="266"/>
                  <a:pt x="45" y="249"/>
                  <a:pt x="62" y="249"/>
                </a:cubicBezTo>
                <a:cubicBezTo>
                  <a:pt x="381" y="249"/>
                  <a:pt x="381" y="249"/>
                  <a:pt x="381" y="249"/>
                </a:cubicBezTo>
                <a:cubicBezTo>
                  <a:pt x="399" y="249"/>
                  <a:pt x="408" y="266"/>
                  <a:pt x="408" y="27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1" name="Shape 1311"/>
          <p:cNvSpPr/>
          <p:nvPr/>
        </p:nvSpPr>
        <p:spPr>
          <a:xfrm>
            <a:off x="3738563" y="4294982"/>
            <a:ext cx="283369" cy="192088"/>
          </a:xfrm>
          <a:custGeom>
            <a:avLst/>
            <a:gdLst/>
            <a:ahLst/>
            <a:cxnLst/>
            <a:rect l="0" t="0" r="0" b="0"/>
            <a:pathLst>
              <a:path w="497" h="337" extrusionOk="0">
                <a:moveTo>
                  <a:pt x="345" y="53"/>
                </a:moveTo>
                <a:lnTo>
                  <a:pt x="97" y="53"/>
                </a:lnTo>
                <a:lnTo>
                  <a:pt x="97" y="0"/>
                </a:lnTo>
                <a:lnTo>
                  <a:pt x="0" y="88"/>
                </a:lnTo>
                <a:lnTo>
                  <a:pt x="97" y="169"/>
                </a:lnTo>
                <a:lnTo>
                  <a:pt x="97" y="124"/>
                </a:lnTo>
                <a:lnTo>
                  <a:pt x="345" y="124"/>
                </a:lnTo>
                <a:lnTo>
                  <a:pt x="345" y="53"/>
                </a:lnTo>
                <a:close/>
                <a:moveTo>
                  <a:pt x="496" y="257"/>
                </a:moveTo>
                <a:lnTo>
                  <a:pt x="398" y="177"/>
                </a:lnTo>
                <a:lnTo>
                  <a:pt x="398" y="222"/>
                </a:lnTo>
                <a:lnTo>
                  <a:pt x="150" y="222"/>
                </a:lnTo>
                <a:lnTo>
                  <a:pt x="150" y="292"/>
                </a:lnTo>
                <a:lnTo>
                  <a:pt x="398" y="292"/>
                </a:lnTo>
                <a:lnTo>
                  <a:pt x="398" y="336"/>
                </a:lnTo>
                <a:lnTo>
                  <a:pt x="496" y="25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2" name="Shape 1312"/>
          <p:cNvSpPr/>
          <p:nvPr/>
        </p:nvSpPr>
        <p:spPr>
          <a:xfrm>
            <a:off x="10059194" y="2580482"/>
            <a:ext cx="284163" cy="283369"/>
          </a:xfrm>
          <a:custGeom>
            <a:avLst/>
            <a:gdLst/>
            <a:ahLst/>
            <a:cxnLst/>
            <a:rect l="0" t="0" r="0" b="0"/>
            <a:pathLst>
              <a:path w="480" h="479" extrusionOk="0">
                <a:moveTo>
                  <a:pt x="240" y="0"/>
                </a:moveTo>
                <a:lnTo>
                  <a:pt x="240" y="0"/>
                </a:lnTo>
                <a:cubicBezTo>
                  <a:pt x="107" y="0"/>
                  <a:pt x="0" y="106"/>
                  <a:pt x="0" y="239"/>
                </a:cubicBezTo>
                <a:cubicBezTo>
                  <a:pt x="0" y="372"/>
                  <a:pt x="107" y="478"/>
                  <a:pt x="240" y="478"/>
                </a:cubicBezTo>
                <a:cubicBezTo>
                  <a:pt x="372" y="478"/>
                  <a:pt x="479" y="372"/>
                  <a:pt x="479" y="239"/>
                </a:cubicBezTo>
                <a:cubicBezTo>
                  <a:pt x="479" y="106"/>
                  <a:pt x="372" y="0"/>
                  <a:pt x="240" y="0"/>
                </a:cubicBezTo>
                <a:close/>
                <a:moveTo>
                  <a:pt x="364" y="115"/>
                </a:moveTo>
                <a:lnTo>
                  <a:pt x="364" y="115"/>
                </a:lnTo>
                <a:close/>
                <a:moveTo>
                  <a:pt x="62" y="239"/>
                </a:moveTo>
                <a:lnTo>
                  <a:pt x="62" y="239"/>
                </a:lnTo>
                <a:cubicBezTo>
                  <a:pt x="62" y="141"/>
                  <a:pt x="142" y="62"/>
                  <a:pt x="240" y="62"/>
                </a:cubicBezTo>
                <a:cubicBezTo>
                  <a:pt x="284" y="62"/>
                  <a:pt x="319" y="79"/>
                  <a:pt x="355" y="97"/>
                </a:cubicBezTo>
                <a:cubicBezTo>
                  <a:pt x="98" y="354"/>
                  <a:pt x="98" y="354"/>
                  <a:pt x="98" y="354"/>
                </a:cubicBezTo>
                <a:cubicBezTo>
                  <a:pt x="71" y="328"/>
                  <a:pt x="62" y="283"/>
                  <a:pt x="62" y="239"/>
                </a:cubicBezTo>
                <a:close/>
                <a:moveTo>
                  <a:pt x="107" y="372"/>
                </a:moveTo>
                <a:lnTo>
                  <a:pt x="107" y="372"/>
                </a:lnTo>
                <a:close/>
                <a:moveTo>
                  <a:pt x="240" y="425"/>
                </a:moveTo>
                <a:lnTo>
                  <a:pt x="240" y="425"/>
                </a:lnTo>
                <a:cubicBezTo>
                  <a:pt x="195" y="425"/>
                  <a:pt x="160" y="407"/>
                  <a:pt x="124" y="381"/>
                </a:cubicBezTo>
                <a:cubicBezTo>
                  <a:pt x="381" y="124"/>
                  <a:pt x="381" y="124"/>
                  <a:pt x="381" y="124"/>
                </a:cubicBezTo>
                <a:cubicBezTo>
                  <a:pt x="408" y="159"/>
                  <a:pt x="417" y="194"/>
                  <a:pt x="417" y="239"/>
                </a:cubicBezTo>
                <a:cubicBezTo>
                  <a:pt x="417" y="345"/>
                  <a:pt x="337" y="425"/>
                  <a:pt x="240" y="42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3" name="Shape 1313"/>
          <p:cNvSpPr/>
          <p:nvPr/>
        </p:nvSpPr>
        <p:spPr>
          <a:xfrm>
            <a:off x="11085513" y="1386682"/>
            <a:ext cx="247650" cy="247650"/>
          </a:xfrm>
          <a:custGeom>
            <a:avLst/>
            <a:gdLst/>
            <a:ahLst/>
            <a:cxnLst/>
            <a:rect l="0" t="0" r="0" b="0"/>
            <a:pathLst>
              <a:path w="418" h="417" extrusionOk="0">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4" name="Shape 1314"/>
          <p:cNvSpPr/>
          <p:nvPr/>
        </p:nvSpPr>
        <p:spPr>
          <a:xfrm>
            <a:off x="10090944" y="1439069"/>
            <a:ext cx="220663" cy="227013"/>
          </a:xfrm>
          <a:custGeom>
            <a:avLst/>
            <a:gdLst/>
            <a:ahLst/>
            <a:cxnLst/>
            <a:rect l="0" t="0" r="0" b="0"/>
            <a:pathLst>
              <a:path w="373" h="382" extrusionOk="0">
                <a:moveTo>
                  <a:pt x="0" y="0"/>
                </a:moveTo>
                <a:lnTo>
                  <a:pt x="0" y="0"/>
                </a:lnTo>
                <a:cubicBezTo>
                  <a:pt x="0" y="62"/>
                  <a:pt x="0" y="62"/>
                  <a:pt x="0" y="62"/>
                </a:cubicBezTo>
                <a:cubicBezTo>
                  <a:pt x="178" y="62"/>
                  <a:pt x="319" y="204"/>
                  <a:pt x="319" y="381"/>
                </a:cubicBezTo>
                <a:cubicBezTo>
                  <a:pt x="372" y="381"/>
                  <a:pt x="372" y="381"/>
                  <a:pt x="372" y="381"/>
                </a:cubicBezTo>
                <a:cubicBezTo>
                  <a:pt x="372" y="168"/>
                  <a:pt x="205" y="0"/>
                  <a:pt x="0" y="0"/>
                </a:cubicBezTo>
                <a:close/>
                <a:moveTo>
                  <a:pt x="0" y="115"/>
                </a:moveTo>
                <a:lnTo>
                  <a:pt x="0" y="115"/>
                </a:lnTo>
                <a:cubicBezTo>
                  <a:pt x="0" y="177"/>
                  <a:pt x="0" y="177"/>
                  <a:pt x="0" y="177"/>
                </a:cubicBezTo>
                <a:cubicBezTo>
                  <a:pt x="107" y="177"/>
                  <a:pt x="196" y="266"/>
                  <a:pt x="196" y="381"/>
                </a:cubicBezTo>
                <a:cubicBezTo>
                  <a:pt x="258" y="381"/>
                  <a:pt x="258" y="381"/>
                  <a:pt x="258" y="381"/>
                </a:cubicBezTo>
                <a:cubicBezTo>
                  <a:pt x="258" y="230"/>
                  <a:pt x="142" y="115"/>
                  <a:pt x="0" y="115"/>
                </a:cubicBezTo>
                <a:close/>
                <a:moveTo>
                  <a:pt x="54" y="266"/>
                </a:moveTo>
                <a:lnTo>
                  <a:pt x="54" y="266"/>
                </a:lnTo>
                <a:cubicBezTo>
                  <a:pt x="27" y="266"/>
                  <a:pt x="0" y="293"/>
                  <a:pt x="0" y="319"/>
                </a:cubicBezTo>
                <a:cubicBezTo>
                  <a:pt x="0" y="355"/>
                  <a:pt x="27" y="381"/>
                  <a:pt x="54" y="381"/>
                </a:cubicBezTo>
                <a:cubicBezTo>
                  <a:pt x="89" y="381"/>
                  <a:pt x="107" y="355"/>
                  <a:pt x="107" y="319"/>
                </a:cubicBezTo>
                <a:cubicBezTo>
                  <a:pt x="107" y="293"/>
                  <a:pt x="89" y="266"/>
                  <a:pt x="54" y="26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5" name="Shape 1315"/>
          <p:cNvSpPr/>
          <p:nvPr/>
        </p:nvSpPr>
        <p:spPr>
          <a:xfrm>
            <a:off x="10063957" y="3185319"/>
            <a:ext cx="274638" cy="243681"/>
          </a:xfrm>
          <a:custGeom>
            <a:avLst/>
            <a:gdLst/>
            <a:ahLst/>
            <a:cxnLst/>
            <a:rect l="0" t="0" r="0" b="0"/>
            <a:pathLst>
              <a:path w="462" h="409" extrusionOk="0">
                <a:moveTo>
                  <a:pt x="257" y="0"/>
                </a:moveTo>
                <a:lnTo>
                  <a:pt x="257" y="0"/>
                </a:lnTo>
                <a:cubicBezTo>
                  <a:pt x="151" y="0"/>
                  <a:pt x="62" y="89"/>
                  <a:pt x="62" y="205"/>
                </a:cubicBezTo>
                <a:cubicBezTo>
                  <a:pt x="0" y="205"/>
                  <a:pt x="0" y="205"/>
                  <a:pt x="0" y="205"/>
                </a:cubicBezTo>
                <a:cubicBezTo>
                  <a:pt x="89" y="302"/>
                  <a:pt x="89" y="302"/>
                  <a:pt x="89" y="302"/>
                </a:cubicBezTo>
                <a:cubicBezTo>
                  <a:pt x="178" y="205"/>
                  <a:pt x="178" y="205"/>
                  <a:pt x="178" y="205"/>
                </a:cubicBezTo>
                <a:cubicBezTo>
                  <a:pt x="106" y="205"/>
                  <a:pt x="106" y="205"/>
                  <a:pt x="106" y="205"/>
                </a:cubicBezTo>
                <a:cubicBezTo>
                  <a:pt x="115" y="124"/>
                  <a:pt x="178" y="53"/>
                  <a:pt x="257" y="53"/>
                </a:cubicBezTo>
                <a:cubicBezTo>
                  <a:pt x="346" y="53"/>
                  <a:pt x="416" y="124"/>
                  <a:pt x="416" y="205"/>
                </a:cubicBezTo>
                <a:cubicBezTo>
                  <a:pt x="416" y="293"/>
                  <a:pt x="346" y="364"/>
                  <a:pt x="257" y="364"/>
                </a:cubicBezTo>
                <a:cubicBezTo>
                  <a:pt x="231" y="364"/>
                  <a:pt x="196" y="346"/>
                  <a:pt x="169" y="328"/>
                </a:cubicBezTo>
                <a:cubicBezTo>
                  <a:pt x="133" y="364"/>
                  <a:pt x="133" y="364"/>
                  <a:pt x="133" y="364"/>
                </a:cubicBezTo>
                <a:cubicBezTo>
                  <a:pt x="169" y="391"/>
                  <a:pt x="213" y="408"/>
                  <a:pt x="257" y="408"/>
                </a:cubicBezTo>
                <a:cubicBezTo>
                  <a:pt x="372" y="408"/>
                  <a:pt x="461" y="319"/>
                  <a:pt x="461" y="205"/>
                </a:cubicBezTo>
                <a:cubicBezTo>
                  <a:pt x="461" y="98"/>
                  <a:pt x="372" y="0"/>
                  <a:pt x="257" y="0"/>
                </a:cubicBezTo>
                <a:close/>
                <a:moveTo>
                  <a:pt x="240" y="98"/>
                </a:moveTo>
                <a:lnTo>
                  <a:pt x="240" y="98"/>
                </a:lnTo>
                <a:cubicBezTo>
                  <a:pt x="240" y="213"/>
                  <a:pt x="240" y="213"/>
                  <a:pt x="240" y="213"/>
                </a:cubicBezTo>
                <a:cubicBezTo>
                  <a:pt x="319" y="293"/>
                  <a:pt x="319" y="293"/>
                  <a:pt x="319" y="293"/>
                </a:cubicBezTo>
                <a:cubicBezTo>
                  <a:pt x="346" y="266"/>
                  <a:pt x="346" y="266"/>
                  <a:pt x="346" y="266"/>
                </a:cubicBezTo>
                <a:cubicBezTo>
                  <a:pt x="275" y="205"/>
                  <a:pt x="275" y="205"/>
                  <a:pt x="275" y="205"/>
                </a:cubicBezTo>
                <a:cubicBezTo>
                  <a:pt x="275" y="98"/>
                  <a:pt x="275" y="98"/>
                  <a:pt x="275" y="98"/>
                </a:cubicBezTo>
                <a:lnTo>
                  <a:pt x="240" y="9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6" name="Shape 1316"/>
          <p:cNvSpPr/>
          <p:nvPr/>
        </p:nvSpPr>
        <p:spPr>
          <a:xfrm>
            <a:off x="10070307" y="2004219"/>
            <a:ext cx="261938" cy="269081"/>
          </a:xfrm>
          <a:custGeom>
            <a:avLst/>
            <a:gdLst/>
            <a:ahLst/>
            <a:cxnLst/>
            <a:rect l="0" t="0" r="0" b="0"/>
            <a:pathLst>
              <a:path w="445" h="453" extrusionOk="0">
                <a:moveTo>
                  <a:pt x="399" y="0"/>
                </a:moveTo>
                <a:lnTo>
                  <a:pt x="399" y="0"/>
                </a:lnTo>
                <a:cubicBezTo>
                  <a:pt x="169" y="0"/>
                  <a:pt x="169" y="0"/>
                  <a:pt x="169" y="0"/>
                </a:cubicBezTo>
                <a:cubicBezTo>
                  <a:pt x="142" y="0"/>
                  <a:pt x="124" y="27"/>
                  <a:pt x="124" y="53"/>
                </a:cubicBezTo>
                <a:cubicBezTo>
                  <a:pt x="124" y="124"/>
                  <a:pt x="124" y="124"/>
                  <a:pt x="124" y="124"/>
                </a:cubicBezTo>
                <a:cubicBezTo>
                  <a:pt x="169" y="124"/>
                  <a:pt x="169" y="124"/>
                  <a:pt x="169" y="124"/>
                </a:cubicBezTo>
                <a:cubicBezTo>
                  <a:pt x="169" y="53"/>
                  <a:pt x="169" y="53"/>
                  <a:pt x="169" y="53"/>
                </a:cubicBezTo>
                <a:cubicBezTo>
                  <a:pt x="399" y="53"/>
                  <a:pt x="399" y="53"/>
                  <a:pt x="399" y="53"/>
                </a:cubicBezTo>
                <a:cubicBezTo>
                  <a:pt x="399" y="399"/>
                  <a:pt x="399" y="399"/>
                  <a:pt x="399" y="399"/>
                </a:cubicBezTo>
                <a:cubicBezTo>
                  <a:pt x="169" y="399"/>
                  <a:pt x="169" y="399"/>
                  <a:pt x="169" y="399"/>
                </a:cubicBezTo>
                <a:cubicBezTo>
                  <a:pt x="169" y="346"/>
                  <a:pt x="169" y="346"/>
                  <a:pt x="169" y="346"/>
                </a:cubicBezTo>
                <a:cubicBezTo>
                  <a:pt x="124" y="346"/>
                  <a:pt x="124" y="346"/>
                  <a:pt x="124" y="346"/>
                </a:cubicBezTo>
                <a:cubicBezTo>
                  <a:pt x="124" y="399"/>
                  <a:pt x="124" y="399"/>
                  <a:pt x="124" y="399"/>
                </a:cubicBezTo>
                <a:cubicBezTo>
                  <a:pt x="124" y="425"/>
                  <a:pt x="142" y="452"/>
                  <a:pt x="169" y="452"/>
                </a:cubicBezTo>
                <a:cubicBezTo>
                  <a:pt x="399" y="452"/>
                  <a:pt x="399" y="452"/>
                  <a:pt x="399" y="452"/>
                </a:cubicBezTo>
                <a:cubicBezTo>
                  <a:pt x="425" y="452"/>
                  <a:pt x="444" y="425"/>
                  <a:pt x="444" y="399"/>
                </a:cubicBezTo>
                <a:cubicBezTo>
                  <a:pt x="444" y="53"/>
                  <a:pt x="444" y="53"/>
                  <a:pt x="444" y="53"/>
                </a:cubicBezTo>
                <a:cubicBezTo>
                  <a:pt x="444" y="27"/>
                  <a:pt x="425" y="0"/>
                  <a:pt x="399" y="0"/>
                </a:cubicBezTo>
                <a:close/>
                <a:moveTo>
                  <a:pt x="222" y="337"/>
                </a:moveTo>
                <a:lnTo>
                  <a:pt x="222" y="337"/>
                </a:lnTo>
                <a:cubicBezTo>
                  <a:pt x="319" y="239"/>
                  <a:pt x="319" y="239"/>
                  <a:pt x="319" y="239"/>
                </a:cubicBezTo>
                <a:cubicBezTo>
                  <a:pt x="222" y="142"/>
                  <a:pt x="222" y="142"/>
                  <a:pt x="222" y="142"/>
                </a:cubicBezTo>
                <a:cubicBezTo>
                  <a:pt x="222" y="204"/>
                  <a:pt x="222" y="204"/>
                  <a:pt x="222" y="204"/>
                </a:cubicBezTo>
                <a:cubicBezTo>
                  <a:pt x="0" y="204"/>
                  <a:pt x="0" y="204"/>
                  <a:pt x="0" y="204"/>
                </a:cubicBezTo>
                <a:cubicBezTo>
                  <a:pt x="0" y="275"/>
                  <a:pt x="0" y="275"/>
                  <a:pt x="0" y="275"/>
                </a:cubicBezTo>
                <a:cubicBezTo>
                  <a:pt x="222" y="275"/>
                  <a:pt x="222" y="275"/>
                  <a:pt x="222" y="275"/>
                </a:cubicBezTo>
                <a:lnTo>
                  <a:pt x="222" y="33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7" name="Shape 1317"/>
          <p:cNvSpPr/>
          <p:nvPr/>
        </p:nvSpPr>
        <p:spPr>
          <a:xfrm>
            <a:off x="9473407" y="1413669"/>
            <a:ext cx="283369" cy="279400"/>
          </a:xfrm>
          <a:custGeom>
            <a:avLst/>
            <a:gdLst/>
            <a:ahLst/>
            <a:cxnLst/>
            <a:rect l="0" t="0" r="0" b="0"/>
            <a:pathLst>
              <a:path w="479" h="471" extrusionOk="0">
                <a:moveTo>
                  <a:pt x="115" y="275"/>
                </a:moveTo>
                <a:lnTo>
                  <a:pt x="115" y="275"/>
                </a:lnTo>
                <a:cubicBezTo>
                  <a:pt x="203" y="364"/>
                  <a:pt x="203" y="364"/>
                  <a:pt x="203" y="364"/>
                </a:cubicBezTo>
                <a:cubicBezTo>
                  <a:pt x="363" y="196"/>
                  <a:pt x="363" y="196"/>
                  <a:pt x="363" y="196"/>
                </a:cubicBezTo>
                <a:cubicBezTo>
                  <a:pt x="274" y="107"/>
                  <a:pt x="274" y="107"/>
                  <a:pt x="274" y="107"/>
                </a:cubicBezTo>
                <a:lnTo>
                  <a:pt x="115" y="275"/>
                </a:lnTo>
                <a:close/>
                <a:moveTo>
                  <a:pt x="461" y="151"/>
                </a:moveTo>
                <a:lnTo>
                  <a:pt x="461" y="151"/>
                </a:lnTo>
                <a:cubicBezTo>
                  <a:pt x="425" y="116"/>
                  <a:pt x="425" y="116"/>
                  <a:pt x="425" y="116"/>
                </a:cubicBezTo>
                <a:cubicBezTo>
                  <a:pt x="416" y="116"/>
                  <a:pt x="408" y="116"/>
                  <a:pt x="399" y="116"/>
                </a:cubicBezTo>
                <a:cubicBezTo>
                  <a:pt x="372" y="116"/>
                  <a:pt x="355" y="98"/>
                  <a:pt x="355" y="72"/>
                </a:cubicBezTo>
                <a:cubicBezTo>
                  <a:pt x="355" y="63"/>
                  <a:pt x="355" y="54"/>
                  <a:pt x="363" y="45"/>
                </a:cubicBezTo>
                <a:cubicBezTo>
                  <a:pt x="319" y="9"/>
                  <a:pt x="319" y="9"/>
                  <a:pt x="319" y="9"/>
                </a:cubicBezTo>
                <a:cubicBezTo>
                  <a:pt x="310" y="0"/>
                  <a:pt x="293" y="0"/>
                  <a:pt x="284" y="9"/>
                </a:cubicBezTo>
                <a:cubicBezTo>
                  <a:pt x="9" y="284"/>
                  <a:pt x="9" y="284"/>
                  <a:pt x="9" y="284"/>
                </a:cubicBezTo>
                <a:cubicBezTo>
                  <a:pt x="0" y="293"/>
                  <a:pt x="0" y="311"/>
                  <a:pt x="9" y="319"/>
                </a:cubicBezTo>
                <a:cubicBezTo>
                  <a:pt x="53" y="355"/>
                  <a:pt x="53" y="355"/>
                  <a:pt x="53" y="355"/>
                </a:cubicBezTo>
                <a:cubicBezTo>
                  <a:pt x="53" y="347"/>
                  <a:pt x="62" y="347"/>
                  <a:pt x="71" y="347"/>
                </a:cubicBezTo>
                <a:cubicBezTo>
                  <a:pt x="106" y="347"/>
                  <a:pt x="124" y="373"/>
                  <a:pt x="124" y="400"/>
                </a:cubicBezTo>
                <a:cubicBezTo>
                  <a:pt x="124" y="409"/>
                  <a:pt x="124" y="417"/>
                  <a:pt x="115" y="426"/>
                </a:cubicBezTo>
                <a:cubicBezTo>
                  <a:pt x="159" y="462"/>
                  <a:pt x="159" y="462"/>
                  <a:pt x="159" y="462"/>
                </a:cubicBezTo>
                <a:cubicBezTo>
                  <a:pt x="168" y="470"/>
                  <a:pt x="186" y="470"/>
                  <a:pt x="195" y="462"/>
                </a:cubicBezTo>
                <a:cubicBezTo>
                  <a:pt x="461" y="187"/>
                  <a:pt x="461" y="187"/>
                  <a:pt x="461" y="187"/>
                </a:cubicBezTo>
                <a:cubicBezTo>
                  <a:pt x="478" y="178"/>
                  <a:pt x="478" y="160"/>
                  <a:pt x="461" y="151"/>
                </a:cubicBezTo>
                <a:close/>
                <a:moveTo>
                  <a:pt x="203" y="400"/>
                </a:moveTo>
                <a:lnTo>
                  <a:pt x="203" y="400"/>
                </a:lnTo>
                <a:cubicBezTo>
                  <a:pt x="71" y="275"/>
                  <a:pt x="71" y="275"/>
                  <a:pt x="71" y="275"/>
                </a:cubicBezTo>
                <a:cubicBezTo>
                  <a:pt x="274" y="72"/>
                  <a:pt x="274" y="72"/>
                  <a:pt x="274" y="72"/>
                </a:cubicBezTo>
                <a:cubicBezTo>
                  <a:pt x="399" y="196"/>
                  <a:pt x="399" y="196"/>
                  <a:pt x="399" y="196"/>
                </a:cubicBezTo>
                <a:lnTo>
                  <a:pt x="203" y="40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8" name="Shape 1318"/>
          <p:cNvSpPr/>
          <p:nvPr/>
        </p:nvSpPr>
        <p:spPr>
          <a:xfrm>
            <a:off x="10522744" y="1466850"/>
            <a:ext cx="264319" cy="175419"/>
          </a:xfrm>
          <a:custGeom>
            <a:avLst/>
            <a:gdLst/>
            <a:ahLst/>
            <a:cxnLst/>
            <a:rect l="0" t="0" r="0" b="0"/>
            <a:pathLst>
              <a:path w="445" h="302" extrusionOk="0">
                <a:moveTo>
                  <a:pt x="416" y="0"/>
                </a:moveTo>
                <a:lnTo>
                  <a:pt x="416" y="0"/>
                </a:lnTo>
                <a:cubicBezTo>
                  <a:pt x="195" y="0"/>
                  <a:pt x="195" y="0"/>
                  <a:pt x="195" y="0"/>
                </a:cubicBezTo>
                <a:cubicBezTo>
                  <a:pt x="195" y="123"/>
                  <a:pt x="195" y="123"/>
                  <a:pt x="195" y="123"/>
                </a:cubicBezTo>
                <a:cubicBezTo>
                  <a:pt x="444" y="123"/>
                  <a:pt x="444" y="123"/>
                  <a:pt x="444" y="123"/>
                </a:cubicBezTo>
                <a:cubicBezTo>
                  <a:pt x="444" y="26"/>
                  <a:pt x="444" y="26"/>
                  <a:pt x="444" y="26"/>
                </a:cubicBezTo>
                <a:cubicBezTo>
                  <a:pt x="444" y="17"/>
                  <a:pt x="434" y="0"/>
                  <a:pt x="416" y="0"/>
                </a:cubicBezTo>
                <a:close/>
                <a:moveTo>
                  <a:pt x="0" y="274"/>
                </a:moveTo>
                <a:lnTo>
                  <a:pt x="0" y="274"/>
                </a:lnTo>
                <a:cubicBezTo>
                  <a:pt x="0" y="292"/>
                  <a:pt x="0" y="301"/>
                  <a:pt x="18" y="301"/>
                </a:cubicBezTo>
                <a:cubicBezTo>
                  <a:pt x="151" y="301"/>
                  <a:pt x="151" y="301"/>
                  <a:pt x="151" y="301"/>
                </a:cubicBezTo>
                <a:cubicBezTo>
                  <a:pt x="151" y="176"/>
                  <a:pt x="151" y="176"/>
                  <a:pt x="151" y="176"/>
                </a:cubicBezTo>
                <a:cubicBezTo>
                  <a:pt x="0" y="176"/>
                  <a:pt x="0" y="176"/>
                  <a:pt x="0" y="176"/>
                </a:cubicBezTo>
                <a:lnTo>
                  <a:pt x="0" y="274"/>
                </a:lnTo>
                <a:close/>
                <a:moveTo>
                  <a:pt x="195" y="301"/>
                </a:moveTo>
                <a:lnTo>
                  <a:pt x="195" y="301"/>
                </a:lnTo>
                <a:cubicBezTo>
                  <a:pt x="416" y="301"/>
                  <a:pt x="416" y="301"/>
                  <a:pt x="416" y="301"/>
                </a:cubicBezTo>
                <a:cubicBezTo>
                  <a:pt x="434" y="301"/>
                  <a:pt x="444" y="292"/>
                  <a:pt x="444" y="274"/>
                </a:cubicBezTo>
                <a:cubicBezTo>
                  <a:pt x="444" y="176"/>
                  <a:pt x="444" y="176"/>
                  <a:pt x="444" y="176"/>
                </a:cubicBezTo>
                <a:cubicBezTo>
                  <a:pt x="195" y="176"/>
                  <a:pt x="195" y="176"/>
                  <a:pt x="195" y="176"/>
                </a:cubicBezTo>
                <a:lnTo>
                  <a:pt x="195" y="301"/>
                </a:lnTo>
                <a:close/>
                <a:moveTo>
                  <a:pt x="0" y="26"/>
                </a:moveTo>
                <a:lnTo>
                  <a:pt x="0" y="26"/>
                </a:lnTo>
                <a:cubicBezTo>
                  <a:pt x="0" y="123"/>
                  <a:pt x="0" y="123"/>
                  <a:pt x="0" y="123"/>
                </a:cubicBezTo>
                <a:cubicBezTo>
                  <a:pt x="151" y="123"/>
                  <a:pt x="151" y="123"/>
                  <a:pt x="151" y="123"/>
                </a:cubicBezTo>
                <a:cubicBezTo>
                  <a:pt x="151" y="0"/>
                  <a:pt x="151" y="0"/>
                  <a:pt x="151" y="0"/>
                </a:cubicBezTo>
                <a:cubicBezTo>
                  <a:pt x="18" y="0"/>
                  <a:pt x="18" y="0"/>
                  <a:pt x="18" y="0"/>
                </a:cubicBezTo>
                <a:cubicBezTo>
                  <a:pt x="0" y="0"/>
                  <a:pt x="0" y="17"/>
                  <a:pt x="0" y="2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19" name="Shape 1319"/>
          <p:cNvSpPr/>
          <p:nvPr/>
        </p:nvSpPr>
        <p:spPr>
          <a:xfrm>
            <a:off x="9473407" y="3793332"/>
            <a:ext cx="283369" cy="203200"/>
          </a:xfrm>
          <a:custGeom>
            <a:avLst/>
            <a:gdLst/>
            <a:ahLst/>
            <a:cxnLst/>
            <a:rect l="0" t="0" r="0" b="0"/>
            <a:pathLst>
              <a:path w="479" h="346" extrusionOk="0">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0" name="Shape 1320"/>
          <p:cNvSpPr/>
          <p:nvPr/>
        </p:nvSpPr>
        <p:spPr>
          <a:xfrm>
            <a:off x="10095707" y="3761582"/>
            <a:ext cx="211138" cy="268288"/>
          </a:xfrm>
          <a:custGeom>
            <a:avLst/>
            <a:gdLst/>
            <a:ahLst/>
            <a:cxnLst/>
            <a:rect l="0" t="0" r="0" b="0"/>
            <a:pathLst>
              <a:path w="356" h="453" extrusionOk="0">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249" y="239"/>
                </a:moveTo>
                <a:lnTo>
                  <a:pt x="249" y="239"/>
                </a:lnTo>
                <a:cubicBezTo>
                  <a:pt x="240" y="248"/>
                  <a:pt x="240" y="239"/>
                  <a:pt x="240" y="239"/>
                </a:cubicBezTo>
                <a:cubicBezTo>
                  <a:pt x="240" y="222"/>
                  <a:pt x="240" y="186"/>
                  <a:pt x="204" y="178"/>
                </a:cubicBezTo>
                <a:cubicBezTo>
                  <a:pt x="204" y="301"/>
                  <a:pt x="204" y="301"/>
                  <a:pt x="204" y="301"/>
                </a:cubicBezTo>
                <a:cubicBezTo>
                  <a:pt x="204" y="329"/>
                  <a:pt x="196" y="346"/>
                  <a:pt x="160" y="354"/>
                </a:cubicBezTo>
                <a:cubicBezTo>
                  <a:pt x="133" y="364"/>
                  <a:pt x="98" y="354"/>
                  <a:pt x="89" y="338"/>
                </a:cubicBezTo>
                <a:cubicBezTo>
                  <a:pt x="89" y="310"/>
                  <a:pt x="107" y="284"/>
                  <a:pt x="133" y="275"/>
                </a:cubicBezTo>
                <a:cubicBezTo>
                  <a:pt x="143" y="275"/>
                  <a:pt x="160" y="275"/>
                  <a:pt x="178" y="275"/>
                </a:cubicBezTo>
                <a:cubicBezTo>
                  <a:pt x="178" y="98"/>
                  <a:pt x="178" y="98"/>
                  <a:pt x="178" y="98"/>
                </a:cubicBezTo>
                <a:cubicBezTo>
                  <a:pt x="204" y="98"/>
                  <a:pt x="204" y="98"/>
                  <a:pt x="204" y="98"/>
                </a:cubicBezTo>
                <a:cubicBezTo>
                  <a:pt x="204" y="125"/>
                  <a:pt x="293" y="169"/>
                  <a:pt x="249" y="23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1" name="Shape 1321"/>
          <p:cNvSpPr/>
          <p:nvPr/>
        </p:nvSpPr>
        <p:spPr>
          <a:xfrm>
            <a:off x="9483725" y="2004219"/>
            <a:ext cx="262732" cy="269081"/>
          </a:xfrm>
          <a:custGeom>
            <a:avLst/>
            <a:gdLst/>
            <a:ahLst/>
            <a:cxnLst/>
            <a:rect l="0" t="0" r="0" b="0"/>
            <a:pathLst>
              <a:path w="444" h="453" extrusionOk="0">
                <a:moveTo>
                  <a:pt x="247" y="399"/>
                </a:moveTo>
                <a:lnTo>
                  <a:pt x="247" y="399"/>
                </a:lnTo>
                <a:cubicBezTo>
                  <a:pt x="44" y="399"/>
                  <a:pt x="44" y="399"/>
                  <a:pt x="44" y="399"/>
                </a:cubicBezTo>
                <a:cubicBezTo>
                  <a:pt x="44" y="53"/>
                  <a:pt x="44" y="53"/>
                  <a:pt x="44" y="53"/>
                </a:cubicBezTo>
                <a:cubicBezTo>
                  <a:pt x="247" y="53"/>
                  <a:pt x="247" y="53"/>
                  <a:pt x="247" y="53"/>
                </a:cubicBezTo>
                <a:cubicBezTo>
                  <a:pt x="247" y="124"/>
                  <a:pt x="247" y="124"/>
                  <a:pt x="247" y="124"/>
                </a:cubicBezTo>
                <a:cubicBezTo>
                  <a:pt x="292" y="124"/>
                  <a:pt x="292" y="124"/>
                  <a:pt x="292" y="124"/>
                </a:cubicBezTo>
                <a:cubicBezTo>
                  <a:pt x="292" y="53"/>
                  <a:pt x="292" y="53"/>
                  <a:pt x="292" y="53"/>
                </a:cubicBezTo>
                <a:cubicBezTo>
                  <a:pt x="292" y="27"/>
                  <a:pt x="275" y="0"/>
                  <a:pt x="247" y="0"/>
                </a:cubicBezTo>
                <a:cubicBezTo>
                  <a:pt x="44" y="0"/>
                  <a:pt x="44" y="0"/>
                  <a:pt x="44" y="0"/>
                </a:cubicBezTo>
                <a:cubicBezTo>
                  <a:pt x="18" y="0"/>
                  <a:pt x="0" y="27"/>
                  <a:pt x="0" y="53"/>
                </a:cubicBezTo>
                <a:cubicBezTo>
                  <a:pt x="0" y="399"/>
                  <a:pt x="0" y="399"/>
                  <a:pt x="0" y="399"/>
                </a:cubicBezTo>
                <a:cubicBezTo>
                  <a:pt x="0" y="425"/>
                  <a:pt x="18" y="452"/>
                  <a:pt x="44" y="452"/>
                </a:cubicBezTo>
                <a:cubicBezTo>
                  <a:pt x="247" y="452"/>
                  <a:pt x="247" y="452"/>
                  <a:pt x="247" y="452"/>
                </a:cubicBezTo>
                <a:cubicBezTo>
                  <a:pt x="275" y="452"/>
                  <a:pt x="292" y="425"/>
                  <a:pt x="292" y="399"/>
                </a:cubicBezTo>
                <a:cubicBezTo>
                  <a:pt x="292" y="346"/>
                  <a:pt x="292" y="346"/>
                  <a:pt x="292" y="346"/>
                </a:cubicBezTo>
                <a:cubicBezTo>
                  <a:pt x="247" y="346"/>
                  <a:pt x="247" y="346"/>
                  <a:pt x="247" y="346"/>
                </a:cubicBezTo>
                <a:lnTo>
                  <a:pt x="247" y="399"/>
                </a:lnTo>
                <a:close/>
                <a:moveTo>
                  <a:pt x="443" y="239"/>
                </a:moveTo>
                <a:lnTo>
                  <a:pt x="443" y="239"/>
                </a:lnTo>
                <a:cubicBezTo>
                  <a:pt x="345" y="142"/>
                  <a:pt x="345" y="142"/>
                  <a:pt x="345" y="142"/>
                </a:cubicBezTo>
                <a:cubicBezTo>
                  <a:pt x="345" y="204"/>
                  <a:pt x="345" y="204"/>
                  <a:pt x="345" y="204"/>
                </a:cubicBezTo>
                <a:cubicBezTo>
                  <a:pt x="124" y="204"/>
                  <a:pt x="124" y="204"/>
                  <a:pt x="124" y="204"/>
                </a:cubicBezTo>
                <a:cubicBezTo>
                  <a:pt x="124" y="275"/>
                  <a:pt x="124" y="275"/>
                  <a:pt x="124" y="275"/>
                </a:cubicBezTo>
                <a:cubicBezTo>
                  <a:pt x="345" y="275"/>
                  <a:pt x="345" y="275"/>
                  <a:pt x="345" y="275"/>
                </a:cubicBezTo>
                <a:cubicBezTo>
                  <a:pt x="345" y="337"/>
                  <a:pt x="345" y="337"/>
                  <a:pt x="345" y="337"/>
                </a:cubicBezTo>
                <a:lnTo>
                  <a:pt x="443" y="23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2" name="Shape 1322"/>
          <p:cNvSpPr/>
          <p:nvPr/>
        </p:nvSpPr>
        <p:spPr>
          <a:xfrm>
            <a:off x="9483725" y="3223419"/>
            <a:ext cx="262732" cy="171450"/>
          </a:xfrm>
          <a:custGeom>
            <a:avLst/>
            <a:gdLst/>
            <a:ahLst/>
            <a:cxnLst/>
            <a:rect l="0" t="0" r="0" b="0"/>
            <a:pathLst>
              <a:path w="444" h="293" extrusionOk="0">
                <a:moveTo>
                  <a:pt x="398" y="53"/>
                </a:moveTo>
                <a:lnTo>
                  <a:pt x="398" y="53"/>
                </a:lnTo>
                <a:cubicBezTo>
                  <a:pt x="301" y="53"/>
                  <a:pt x="301" y="53"/>
                  <a:pt x="301" y="53"/>
                </a:cubicBezTo>
                <a:cubicBezTo>
                  <a:pt x="301" y="124"/>
                  <a:pt x="301" y="124"/>
                  <a:pt x="301" y="124"/>
                </a:cubicBezTo>
                <a:cubicBezTo>
                  <a:pt x="372" y="124"/>
                  <a:pt x="372" y="124"/>
                  <a:pt x="372" y="124"/>
                </a:cubicBezTo>
                <a:cubicBezTo>
                  <a:pt x="372" y="221"/>
                  <a:pt x="372" y="221"/>
                  <a:pt x="372" y="221"/>
                </a:cubicBezTo>
                <a:cubicBezTo>
                  <a:pt x="71" y="221"/>
                  <a:pt x="71" y="221"/>
                  <a:pt x="71" y="221"/>
                </a:cubicBezTo>
                <a:cubicBezTo>
                  <a:pt x="71" y="124"/>
                  <a:pt x="71" y="124"/>
                  <a:pt x="71" y="124"/>
                </a:cubicBezTo>
                <a:cubicBezTo>
                  <a:pt x="168" y="124"/>
                  <a:pt x="168" y="124"/>
                  <a:pt x="168" y="124"/>
                </a:cubicBezTo>
                <a:cubicBezTo>
                  <a:pt x="168" y="177"/>
                  <a:pt x="168" y="177"/>
                  <a:pt x="168" y="177"/>
                </a:cubicBezTo>
                <a:cubicBezTo>
                  <a:pt x="275" y="89"/>
                  <a:pt x="275" y="89"/>
                  <a:pt x="275" y="89"/>
                </a:cubicBezTo>
                <a:cubicBezTo>
                  <a:pt x="168" y="0"/>
                  <a:pt x="168" y="0"/>
                  <a:pt x="168" y="0"/>
                </a:cubicBezTo>
                <a:cubicBezTo>
                  <a:pt x="168" y="53"/>
                  <a:pt x="168" y="53"/>
                  <a:pt x="168" y="53"/>
                </a:cubicBezTo>
                <a:cubicBezTo>
                  <a:pt x="44" y="53"/>
                  <a:pt x="44" y="53"/>
                  <a:pt x="44" y="53"/>
                </a:cubicBezTo>
                <a:cubicBezTo>
                  <a:pt x="18" y="53"/>
                  <a:pt x="0" y="71"/>
                  <a:pt x="0" y="97"/>
                </a:cubicBezTo>
                <a:cubicBezTo>
                  <a:pt x="0" y="248"/>
                  <a:pt x="0" y="248"/>
                  <a:pt x="0" y="248"/>
                </a:cubicBezTo>
                <a:cubicBezTo>
                  <a:pt x="0" y="274"/>
                  <a:pt x="18" y="292"/>
                  <a:pt x="44" y="292"/>
                </a:cubicBezTo>
                <a:cubicBezTo>
                  <a:pt x="398" y="292"/>
                  <a:pt x="398" y="292"/>
                  <a:pt x="398" y="292"/>
                </a:cubicBezTo>
                <a:cubicBezTo>
                  <a:pt x="425" y="292"/>
                  <a:pt x="443" y="274"/>
                  <a:pt x="443" y="248"/>
                </a:cubicBezTo>
                <a:cubicBezTo>
                  <a:pt x="443" y="97"/>
                  <a:pt x="443" y="97"/>
                  <a:pt x="443" y="97"/>
                </a:cubicBezTo>
                <a:cubicBezTo>
                  <a:pt x="443" y="71"/>
                  <a:pt x="425" y="53"/>
                  <a:pt x="398" y="5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3" name="Shape 1323"/>
          <p:cNvSpPr/>
          <p:nvPr/>
        </p:nvSpPr>
        <p:spPr>
          <a:xfrm>
            <a:off x="11125994" y="2025650"/>
            <a:ext cx="230981" cy="234950"/>
          </a:xfrm>
          <a:custGeom>
            <a:avLst/>
            <a:gdLst/>
            <a:ahLst/>
            <a:cxnLst/>
            <a:rect l="0" t="0" r="0" b="0"/>
            <a:pathLst>
              <a:path w="391" h="399" extrusionOk="0">
                <a:moveTo>
                  <a:pt x="346" y="0"/>
                </a:moveTo>
                <a:lnTo>
                  <a:pt x="346" y="0"/>
                </a:lnTo>
                <a:cubicBezTo>
                  <a:pt x="44" y="0"/>
                  <a:pt x="44" y="0"/>
                  <a:pt x="44" y="0"/>
                </a:cubicBezTo>
                <a:cubicBezTo>
                  <a:pt x="18" y="0"/>
                  <a:pt x="0" y="17"/>
                  <a:pt x="0" y="53"/>
                </a:cubicBezTo>
                <a:cubicBezTo>
                  <a:pt x="0" y="345"/>
                  <a:pt x="0" y="345"/>
                  <a:pt x="0" y="345"/>
                </a:cubicBezTo>
                <a:cubicBezTo>
                  <a:pt x="0" y="372"/>
                  <a:pt x="18" y="398"/>
                  <a:pt x="44" y="398"/>
                </a:cubicBezTo>
                <a:cubicBezTo>
                  <a:pt x="346" y="398"/>
                  <a:pt x="346" y="398"/>
                  <a:pt x="346" y="398"/>
                </a:cubicBezTo>
                <a:cubicBezTo>
                  <a:pt x="373" y="398"/>
                  <a:pt x="390" y="372"/>
                  <a:pt x="390" y="345"/>
                </a:cubicBezTo>
                <a:cubicBezTo>
                  <a:pt x="390" y="53"/>
                  <a:pt x="390" y="53"/>
                  <a:pt x="390" y="53"/>
                </a:cubicBezTo>
                <a:cubicBezTo>
                  <a:pt x="390" y="17"/>
                  <a:pt x="373" y="0"/>
                  <a:pt x="346" y="0"/>
                </a:cubicBezTo>
                <a:close/>
                <a:moveTo>
                  <a:pt x="319" y="221"/>
                </a:moveTo>
                <a:lnTo>
                  <a:pt x="319" y="221"/>
                </a:lnTo>
                <a:cubicBezTo>
                  <a:pt x="222" y="221"/>
                  <a:pt x="222" y="221"/>
                  <a:pt x="222" y="221"/>
                </a:cubicBezTo>
                <a:cubicBezTo>
                  <a:pt x="222" y="319"/>
                  <a:pt x="222" y="319"/>
                  <a:pt x="222" y="319"/>
                </a:cubicBezTo>
                <a:cubicBezTo>
                  <a:pt x="169" y="319"/>
                  <a:pt x="169" y="319"/>
                  <a:pt x="169" y="319"/>
                </a:cubicBezTo>
                <a:cubicBezTo>
                  <a:pt x="169" y="221"/>
                  <a:pt x="169" y="221"/>
                  <a:pt x="169" y="221"/>
                </a:cubicBezTo>
                <a:cubicBezTo>
                  <a:pt x="71" y="221"/>
                  <a:pt x="71" y="221"/>
                  <a:pt x="71" y="221"/>
                </a:cubicBezTo>
                <a:cubicBezTo>
                  <a:pt x="71" y="177"/>
                  <a:pt x="71" y="177"/>
                  <a:pt x="71" y="177"/>
                </a:cubicBezTo>
                <a:cubicBezTo>
                  <a:pt x="169" y="177"/>
                  <a:pt x="169" y="177"/>
                  <a:pt x="169" y="177"/>
                </a:cubicBezTo>
                <a:cubicBezTo>
                  <a:pt x="169" y="70"/>
                  <a:pt x="169" y="70"/>
                  <a:pt x="169" y="70"/>
                </a:cubicBezTo>
                <a:cubicBezTo>
                  <a:pt x="222" y="70"/>
                  <a:pt x="222" y="70"/>
                  <a:pt x="222" y="70"/>
                </a:cubicBezTo>
                <a:cubicBezTo>
                  <a:pt x="222" y="177"/>
                  <a:pt x="222" y="177"/>
                  <a:pt x="222" y="177"/>
                </a:cubicBezTo>
                <a:cubicBezTo>
                  <a:pt x="319" y="177"/>
                  <a:pt x="319" y="177"/>
                  <a:pt x="319" y="177"/>
                </a:cubicBezTo>
                <a:lnTo>
                  <a:pt x="319" y="22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4" name="Shape 1324"/>
          <p:cNvSpPr/>
          <p:nvPr/>
        </p:nvSpPr>
        <p:spPr>
          <a:xfrm>
            <a:off x="10540207" y="2025650"/>
            <a:ext cx="227806" cy="234950"/>
          </a:xfrm>
          <a:custGeom>
            <a:avLst/>
            <a:gdLst/>
            <a:ahLst/>
            <a:cxnLst/>
            <a:rect l="0" t="0" r="0" b="0"/>
            <a:pathLst>
              <a:path w="390" h="399" extrusionOk="0">
                <a:moveTo>
                  <a:pt x="345" y="0"/>
                </a:moveTo>
                <a:lnTo>
                  <a:pt x="345" y="0"/>
                </a:lnTo>
                <a:cubicBezTo>
                  <a:pt x="44" y="0"/>
                  <a:pt x="44" y="0"/>
                  <a:pt x="44" y="0"/>
                </a:cubicBezTo>
                <a:cubicBezTo>
                  <a:pt x="17" y="0"/>
                  <a:pt x="0" y="17"/>
                  <a:pt x="0" y="53"/>
                </a:cubicBezTo>
                <a:cubicBezTo>
                  <a:pt x="0" y="345"/>
                  <a:pt x="0" y="345"/>
                  <a:pt x="0" y="345"/>
                </a:cubicBezTo>
                <a:cubicBezTo>
                  <a:pt x="0" y="372"/>
                  <a:pt x="17" y="398"/>
                  <a:pt x="44" y="398"/>
                </a:cubicBezTo>
                <a:cubicBezTo>
                  <a:pt x="345" y="398"/>
                  <a:pt x="345" y="398"/>
                  <a:pt x="345" y="398"/>
                </a:cubicBezTo>
                <a:cubicBezTo>
                  <a:pt x="372" y="398"/>
                  <a:pt x="389" y="372"/>
                  <a:pt x="389" y="345"/>
                </a:cubicBezTo>
                <a:cubicBezTo>
                  <a:pt x="389" y="53"/>
                  <a:pt x="389" y="53"/>
                  <a:pt x="389" y="53"/>
                </a:cubicBezTo>
                <a:cubicBezTo>
                  <a:pt x="389" y="17"/>
                  <a:pt x="372" y="0"/>
                  <a:pt x="345" y="0"/>
                </a:cubicBezTo>
                <a:close/>
                <a:moveTo>
                  <a:pt x="319" y="221"/>
                </a:moveTo>
                <a:lnTo>
                  <a:pt x="319" y="221"/>
                </a:lnTo>
                <a:cubicBezTo>
                  <a:pt x="70" y="221"/>
                  <a:pt x="70" y="221"/>
                  <a:pt x="70" y="221"/>
                </a:cubicBezTo>
                <a:cubicBezTo>
                  <a:pt x="70" y="177"/>
                  <a:pt x="70" y="177"/>
                  <a:pt x="70" y="177"/>
                </a:cubicBezTo>
                <a:cubicBezTo>
                  <a:pt x="319" y="177"/>
                  <a:pt x="319" y="177"/>
                  <a:pt x="319" y="177"/>
                </a:cubicBezTo>
                <a:lnTo>
                  <a:pt x="319" y="221"/>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25" name="Shape 1325"/>
          <p:cNvSpPr/>
          <p:nvPr/>
        </p:nvSpPr>
        <p:spPr>
          <a:xfrm>
            <a:off x="9515475" y="2628900"/>
            <a:ext cx="230982" cy="234950"/>
          </a:xfrm>
          <a:custGeom>
            <a:avLst/>
            <a:gdLst/>
            <a:ahLst/>
            <a:cxnLst/>
            <a:rect l="0" t="0" r="0" b="0"/>
            <a:pathLst>
              <a:path w="391" h="399" extrusionOk="0">
                <a:moveTo>
                  <a:pt x="345" y="0"/>
                </a:moveTo>
                <a:lnTo>
                  <a:pt x="345" y="0"/>
                </a:lnTo>
                <a:cubicBezTo>
                  <a:pt x="44" y="0"/>
                  <a:pt x="44" y="0"/>
                  <a:pt x="44" y="0"/>
                </a:cubicBezTo>
                <a:cubicBezTo>
                  <a:pt x="18" y="0"/>
                  <a:pt x="0" y="17"/>
                  <a:pt x="0" y="53"/>
                </a:cubicBezTo>
                <a:cubicBezTo>
                  <a:pt x="0" y="345"/>
                  <a:pt x="0" y="345"/>
                  <a:pt x="0" y="345"/>
                </a:cubicBezTo>
                <a:cubicBezTo>
                  <a:pt x="0" y="372"/>
                  <a:pt x="18" y="398"/>
                  <a:pt x="44" y="398"/>
                </a:cubicBezTo>
                <a:cubicBezTo>
                  <a:pt x="345" y="398"/>
                  <a:pt x="345" y="398"/>
                  <a:pt x="345" y="398"/>
                </a:cubicBezTo>
                <a:cubicBezTo>
                  <a:pt x="372" y="398"/>
                  <a:pt x="390" y="372"/>
                  <a:pt x="390" y="345"/>
                </a:cubicBezTo>
                <a:cubicBezTo>
                  <a:pt x="390" y="53"/>
                  <a:pt x="390" y="53"/>
                  <a:pt x="390" y="53"/>
                </a:cubicBezTo>
                <a:cubicBezTo>
                  <a:pt x="390" y="17"/>
                  <a:pt x="372" y="0"/>
                  <a:pt x="345" y="0"/>
                </a:cubicBezTo>
                <a:close/>
                <a:moveTo>
                  <a:pt x="275" y="319"/>
                </a:moveTo>
                <a:lnTo>
                  <a:pt x="275" y="319"/>
                </a:lnTo>
                <a:cubicBezTo>
                  <a:pt x="194" y="239"/>
                  <a:pt x="194" y="239"/>
                  <a:pt x="194" y="239"/>
                </a:cubicBezTo>
                <a:cubicBezTo>
                  <a:pt x="115" y="319"/>
                  <a:pt x="115" y="319"/>
                  <a:pt x="115" y="319"/>
                </a:cubicBezTo>
                <a:cubicBezTo>
                  <a:pt x="80" y="275"/>
                  <a:pt x="80" y="275"/>
                  <a:pt x="80" y="275"/>
                </a:cubicBezTo>
                <a:cubicBezTo>
                  <a:pt x="150" y="195"/>
                  <a:pt x="150" y="195"/>
                  <a:pt x="150" y="195"/>
                </a:cubicBezTo>
                <a:cubicBezTo>
                  <a:pt x="80" y="124"/>
                  <a:pt x="80" y="124"/>
                  <a:pt x="80" y="124"/>
                </a:cubicBezTo>
                <a:cubicBezTo>
                  <a:pt x="115" y="79"/>
                  <a:pt x="115" y="79"/>
                  <a:pt x="115" y="79"/>
                </a:cubicBezTo>
                <a:cubicBezTo>
                  <a:pt x="194" y="150"/>
                  <a:pt x="194" y="150"/>
                  <a:pt x="194" y="150"/>
                </a:cubicBezTo>
                <a:cubicBezTo>
                  <a:pt x="275" y="79"/>
                  <a:pt x="275" y="79"/>
                  <a:pt x="275" y="79"/>
                </a:cubicBezTo>
                <a:cubicBezTo>
                  <a:pt x="310" y="124"/>
                  <a:pt x="310" y="124"/>
                  <a:pt x="310" y="124"/>
                </a:cubicBezTo>
                <a:cubicBezTo>
                  <a:pt x="239" y="195"/>
                  <a:pt x="239" y="195"/>
                  <a:pt x="239" y="195"/>
                </a:cubicBezTo>
                <a:cubicBezTo>
                  <a:pt x="310" y="275"/>
                  <a:pt x="310" y="275"/>
                  <a:pt x="310" y="275"/>
                </a:cubicBezTo>
                <a:lnTo>
                  <a:pt x="275" y="31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p:nvPr/>
        </p:nvSpPr>
        <p:spPr>
          <a:xfrm>
            <a:off x="10245725" y="3621882"/>
            <a:ext cx="334169" cy="327819"/>
          </a:xfrm>
          <a:custGeom>
            <a:avLst/>
            <a:gdLst/>
            <a:ahLst/>
            <a:cxnLst/>
            <a:rect l="0" t="0" r="0" b="0"/>
            <a:pathLst>
              <a:path w="461" h="453" extrusionOk="0">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2" name="Shape 1332"/>
          <p:cNvSpPr/>
          <p:nvPr/>
        </p:nvSpPr>
        <p:spPr>
          <a:xfrm>
            <a:off x="3795713" y="2174082"/>
            <a:ext cx="340519" cy="336550"/>
          </a:xfrm>
          <a:custGeom>
            <a:avLst/>
            <a:gdLst/>
            <a:ahLst/>
            <a:cxnLst/>
            <a:rect l="0" t="0" r="0" b="0"/>
            <a:pathLst>
              <a:path w="470" h="463" extrusionOk="0">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3" name="Shape 1333"/>
          <p:cNvSpPr/>
          <p:nvPr/>
        </p:nvSpPr>
        <p:spPr>
          <a:xfrm>
            <a:off x="2362994" y="2279650"/>
            <a:ext cx="321469" cy="146050"/>
          </a:xfrm>
          <a:custGeom>
            <a:avLst/>
            <a:gdLst/>
            <a:ahLst/>
            <a:cxnLst/>
            <a:rect l="0" t="0" r="0" b="0"/>
            <a:pathLst>
              <a:path w="444" h="205" extrusionOk="0">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4" name="Shape 1334"/>
          <p:cNvSpPr/>
          <p:nvPr/>
        </p:nvSpPr>
        <p:spPr>
          <a:xfrm>
            <a:off x="2362994" y="2910682"/>
            <a:ext cx="69850" cy="315119"/>
          </a:xfrm>
          <a:custGeom>
            <a:avLst/>
            <a:gdLst/>
            <a:ahLst/>
            <a:cxnLst/>
            <a:rect l="0" t="0" r="0" b="0"/>
            <a:pathLst>
              <a:path w="99" h="435" extrusionOk="0">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5" name="Shape 1335"/>
          <p:cNvSpPr/>
          <p:nvPr/>
        </p:nvSpPr>
        <p:spPr>
          <a:xfrm>
            <a:off x="2470944" y="3003550"/>
            <a:ext cx="209550" cy="226219"/>
          </a:xfrm>
          <a:custGeom>
            <a:avLst/>
            <a:gdLst/>
            <a:ahLst/>
            <a:cxnLst/>
            <a:rect l="0" t="0" r="0" b="0"/>
            <a:pathLst>
              <a:path w="293" h="311" extrusionOk="0">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6" name="Shape 1336"/>
          <p:cNvSpPr/>
          <p:nvPr/>
        </p:nvSpPr>
        <p:spPr>
          <a:xfrm>
            <a:off x="3065463" y="2897982"/>
            <a:ext cx="347663" cy="340519"/>
          </a:xfrm>
          <a:custGeom>
            <a:avLst/>
            <a:gdLst/>
            <a:ahLst/>
            <a:cxnLst/>
            <a:rect l="0" t="0" r="0" b="0"/>
            <a:pathLst>
              <a:path w="479" h="471" extrusionOk="0">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7" name="Shape 1337"/>
          <p:cNvSpPr/>
          <p:nvPr/>
        </p:nvSpPr>
        <p:spPr>
          <a:xfrm>
            <a:off x="1632744" y="3621882"/>
            <a:ext cx="347663" cy="327819"/>
          </a:xfrm>
          <a:custGeom>
            <a:avLst/>
            <a:gdLst/>
            <a:ahLst/>
            <a:cxnLst/>
            <a:rect l="0" t="0" r="0" b="0"/>
            <a:pathLst>
              <a:path w="480" h="453" extrusionOk="0">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lnTo>
                  <a:pt x="151" y="372"/>
                </a:ln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8" name="Shape 1338"/>
          <p:cNvSpPr/>
          <p:nvPr/>
        </p:nvSpPr>
        <p:spPr>
          <a:xfrm>
            <a:off x="10271125" y="2161382"/>
            <a:ext cx="289719" cy="368300"/>
          </a:xfrm>
          <a:custGeom>
            <a:avLst/>
            <a:gdLst/>
            <a:ahLst/>
            <a:cxnLst/>
            <a:rect l="0" t="0" r="0" b="0"/>
            <a:pathLst>
              <a:path w="400" h="506" extrusionOk="0">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39" name="Shape 1339"/>
          <p:cNvSpPr/>
          <p:nvPr/>
        </p:nvSpPr>
        <p:spPr>
          <a:xfrm>
            <a:off x="10956925" y="2180432"/>
            <a:ext cx="346869" cy="342900"/>
          </a:xfrm>
          <a:custGeom>
            <a:avLst/>
            <a:gdLst/>
            <a:ahLst/>
            <a:cxnLst/>
            <a:rect l="0" t="0" r="0" b="0"/>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0" name="Shape 1340"/>
          <p:cNvSpPr/>
          <p:nvPr/>
        </p:nvSpPr>
        <p:spPr>
          <a:xfrm>
            <a:off x="5224463" y="3621882"/>
            <a:ext cx="334169" cy="327819"/>
          </a:xfrm>
          <a:custGeom>
            <a:avLst/>
            <a:gdLst/>
            <a:ahLst/>
            <a:cxnLst/>
            <a:rect l="0" t="0" r="0" b="0"/>
            <a:pathLst>
              <a:path w="462" h="453" extrusionOk="0">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1" name="Shape 1341"/>
          <p:cNvSpPr/>
          <p:nvPr/>
        </p:nvSpPr>
        <p:spPr>
          <a:xfrm>
            <a:off x="8093869" y="2929732"/>
            <a:ext cx="346869" cy="277019"/>
          </a:xfrm>
          <a:custGeom>
            <a:avLst/>
            <a:gdLst/>
            <a:ahLst/>
            <a:cxnLst/>
            <a:rect l="0" t="0" r="0" b="0"/>
            <a:pathLst>
              <a:path w="480" h="382" extrusionOk="0">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2" name="Shape 1342"/>
          <p:cNvSpPr/>
          <p:nvPr/>
        </p:nvSpPr>
        <p:spPr>
          <a:xfrm>
            <a:off x="8804275" y="2897982"/>
            <a:ext cx="347663" cy="340519"/>
          </a:xfrm>
          <a:custGeom>
            <a:avLst/>
            <a:gdLst/>
            <a:ahLst/>
            <a:cxnLst/>
            <a:rect l="0" t="0" r="0" b="0"/>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3" name="Shape 1343"/>
          <p:cNvSpPr/>
          <p:nvPr/>
        </p:nvSpPr>
        <p:spPr>
          <a:xfrm>
            <a:off x="2388394" y="3621882"/>
            <a:ext cx="296069" cy="327819"/>
          </a:xfrm>
          <a:custGeom>
            <a:avLst/>
            <a:gdLst/>
            <a:ahLst/>
            <a:cxnLst/>
            <a:rect l="0" t="0" r="0" b="0"/>
            <a:pathLst>
              <a:path w="409" h="453" extrusionOk="0">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4" name="Shape 1344"/>
          <p:cNvSpPr/>
          <p:nvPr/>
        </p:nvSpPr>
        <p:spPr>
          <a:xfrm>
            <a:off x="2388394" y="3628232"/>
            <a:ext cx="57150" cy="57150"/>
          </a:xfrm>
          <a:custGeom>
            <a:avLst/>
            <a:gdLst/>
            <a:ahLst/>
            <a:cxnLst/>
            <a:rect l="0" t="0" r="0" b="0"/>
            <a:pathLst>
              <a:path w="81" h="81" extrusionOk="0">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5" name="Shape 1345"/>
          <p:cNvSpPr/>
          <p:nvPr/>
        </p:nvSpPr>
        <p:spPr>
          <a:xfrm>
            <a:off x="4500563" y="2180432"/>
            <a:ext cx="346869" cy="342900"/>
          </a:xfrm>
          <a:custGeom>
            <a:avLst/>
            <a:gdLst/>
            <a:ahLst/>
            <a:cxnLst/>
            <a:rect l="0" t="0" r="0" b="0"/>
            <a:pathLst>
              <a:path w="480" h="471" extrusionOk="0">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6" name="Shape 1346"/>
          <p:cNvSpPr/>
          <p:nvPr/>
        </p:nvSpPr>
        <p:spPr>
          <a:xfrm>
            <a:off x="3065463" y="2180432"/>
            <a:ext cx="347663" cy="342900"/>
          </a:xfrm>
          <a:custGeom>
            <a:avLst/>
            <a:gdLst/>
            <a:ahLst/>
            <a:cxnLst/>
            <a:rect l="0" t="0" r="0" b="0"/>
            <a:pathLst>
              <a:path w="479" h="471" extrusionOk="0">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7" name="Shape 1347"/>
          <p:cNvSpPr/>
          <p:nvPr/>
        </p:nvSpPr>
        <p:spPr>
          <a:xfrm>
            <a:off x="3097213" y="3640932"/>
            <a:ext cx="284163" cy="285750"/>
          </a:xfrm>
          <a:custGeom>
            <a:avLst/>
            <a:gdLst/>
            <a:ahLst/>
            <a:cxnLst/>
            <a:rect l="0" t="0" r="0" b="0"/>
            <a:pathLst>
              <a:path w="391" h="399" extrusionOk="0">
                <a:moveTo>
                  <a:pt x="89" y="160"/>
                </a:moveTo>
                <a:lnTo>
                  <a:pt x="89" y="160"/>
                </a:lnTo>
                <a:cubicBezTo>
                  <a:pt x="89" y="124"/>
                  <a:pt x="97" y="97"/>
                  <a:pt x="133" y="88"/>
                </a:cubicBezTo>
                <a:cubicBezTo>
                  <a:pt x="142" y="88"/>
                  <a:pt x="168" y="88"/>
                  <a:pt x="186" y="88"/>
                </a:cubicBezTo>
                <a:cubicBezTo>
                  <a:pt x="186" y="150"/>
                  <a:pt x="186" y="150"/>
                  <a:pt x="186" y="150"/>
                </a:cubicBezTo>
                <a:lnTo>
                  <a:pt x="186" y="150"/>
                </a:ln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lnTo>
                  <a:pt x="203" y="248"/>
                </a:lnTo>
                <a:cubicBezTo>
                  <a:pt x="203" y="239"/>
                  <a:pt x="195" y="239"/>
                  <a:pt x="195" y="239"/>
                </a:cubicBezTo>
                <a:lnTo>
                  <a:pt x="195" y="239"/>
                </a:ln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8" name="Shape 1348"/>
          <p:cNvSpPr/>
          <p:nvPr/>
        </p:nvSpPr>
        <p:spPr>
          <a:xfrm>
            <a:off x="10944225" y="2897982"/>
            <a:ext cx="355600" cy="359569"/>
          </a:xfrm>
          <a:custGeom>
            <a:avLst/>
            <a:gdLst/>
            <a:ahLst/>
            <a:cxnLst/>
            <a:rect l="0" t="0" r="0" b="0"/>
            <a:pathLst>
              <a:path w="496" h="498" extrusionOk="0">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lnTo>
                  <a:pt x="257" y="311"/>
                </a:ln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lnTo>
                  <a:pt x="319" y="222"/>
                </a:lnTo>
                <a:cubicBezTo>
                  <a:pt x="319" y="222"/>
                  <a:pt x="319" y="213"/>
                  <a:pt x="310" y="213"/>
                </a:cubicBezTo>
                <a:lnTo>
                  <a:pt x="310" y="213"/>
                </a:lnTo>
                <a:cubicBezTo>
                  <a:pt x="310" y="205"/>
                  <a:pt x="310" y="205"/>
                  <a:pt x="310" y="205"/>
                </a:cubicBezTo>
                <a:cubicBezTo>
                  <a:pt x="310" y="169"/>
                  <a:pt x="292" y="151"/>
                  <a:pt x="257" y="151"/>
                </a:cubicBezTo>
                <a:cubicBezTo>
                  <a:pt x="221" y="151"/>
                  <a:pt x="203" y="169"/>
                  <a:pt x="203" y="205"/>
                </a:cubicBezTo>
                <a:cubicBezTo>
                  <a:pt x="203" y="205"/>
                  <a:pt x="203" y="205"/>
                  <a:pt x="203" y="213"/>
                </a:cubicBezTo>
                <a:lnTo>
                  <a:pt x="203" y="213"/>
                </a:lnTo>
                <a:lnTo>
                  <a:pt x="195" y="222"/>
                </a:lnTo>
                <a:lnTo>
                  <a:pt x="195" y="222"/>
                </a:lnTo>
                <a:cubicBezTo>
                  <a:pt x="195" y="231"/>
                  <a:pt x="186" y="240"/>
                  <a:pt x="176" y="24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49" name="Shape 1349"/>
          <p:cNvSpPr/>
          <p:nvPr/>
        </p:nvSpPr>
        <p:spPr>
          <a:xfrm>
            <a:off x="8791575" y="3602832"/>
            <a:ext cx="373063" cy="353219"/>
          </a:xfrm>
          <a:custGeom>
            <a:avLst/>
            <a:gdLst/>
            <a:ahLst/>
            <a:cxnLst/>
            <a:rect l="0" t="0" r="0" b="0"/>
            <a:pathLst>
              <a:path w="515" h="488" extrusionOk="0">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0" name="Shape 1350"/>
          <p:cNvSpPr/>
          <p:nvPr/>
        </p:nvSpPr>
        <p:spPr>
          <a:xfrm>
            <a:off x="3789363" y="3615532"/>
            <a:ext cx="334169" cy="340519"/>
          </a:xfrm>
          <a:custGeom>
            <a:avLst/>
            <a:gdLst/>
            <a:ahLst/>
            <a:cxnLst/>
            <a:rect l="0" t="0" r="0" b="0"/>
            <a:pathLst>
              <a:path w="461" h="471" extrusionOk="0">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1" name="Shape 1351"/>
          <p:cNvSpPr/>
          <p:nvPr/>
        </p:nvSpPr>
        <p:spPr>
          <a:xfrm>
            <a:off x="7378700" y="3621882"/>
            <a:ext cx="334169" cy="327819"/>
          </a:xfrm>
          <a:custGeom>
            <a:avLst/>
            <a:gdLst/>
            <a:ahLst/>
            <a:cxnLst/>
            <a:rect l="0" t="0" r="0" b="0"/>
            <a:pathLst>
              <a:path w="461" h="453" extrusionOk="0">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2" name="Shape 1352"/>
          <p:cNvSpPr/>
          <p:nvPr/>
        </p:nvSpPr>
        <p:spPr>
          <a:xfrm>
            <a:off x="6648450" y="2967832"/>
            <a:ext cx="359569" cy="200819"/>
          </a:xfrm>
          <a:custGeom>
            <a:avLst/>
            <a:gdLst/>
            <a:ahLst/>
            <a:cxnLst/>
            <a:rect l="0" t="0" r="0" b="0"/>
            <a:pathLst>
              <a:path w="497" h="276" extrusionOk="0">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3" name="Shape 1353"/>
          <p:cNvSpPr/>
          <p:nvPr/>
        </p:nvSpPr>
        <p:spPr>
          <a:xfrm>
            <a:off x="7372350" y="2897982"/>
            <a:ext cx="346869" cy="340519"/>
          </a:xfrm>
          <a:custGeom>
            <a:avLst/>
            <a:gdLst/>
            <a:ahLst/>
            <a:cxnLst/>
            <a:rect l="0" t="0" r="0" b="0"/>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4" name="Shape 1354"/>
          <p:cNvSpPr/>
          <p:nvPr/>
        </p:nvSpPr>
        <p:spPr>
          <a:xfrm>
            <a:off x="5211763" y="2929732"/>
            <a:ext cx="359569" cy="277019"/>
          </a:xfrm>
          <a:custGeom>
            <a:avLst/>
            <a:gdLst/>
            <a:ahLst/>
            <a:cxnLst/>
            <a:rect l="0" t="0" r="0" b="0"/>
            <a:pathLst>
              <a:path w="497" h="382" extrusionOk="0">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5" name="Shape 1355"/>
          <p:cNvSpPr/>
          <p:nvPr/>
        </p:nvSpPr>
        <p:spPr>
          <a:xfrm>
            <a:off x="3789363" y="2904332"/>
            <a:ext cx="334169" cy="327819"/>
          </a:xfrm>
          <a:custGeom>
            <a:avLst/>
            <a:gdLst/>
            <a:ahLst/>
            <a:cxnLst/>
            <a:rect l="0" t="0" r="0" b="0"/>
            <a:pathLst>
              <a:path w="461" h="454" extrusionOk="0">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6" name="Shape 1356"/>
          <p:cNvSpPr/>
          <p:nvPr/>
        </p:nvSpPr>
        <p:spPr>
          <a:xfrm>
            <a:off x="9515475" y="3666332"/>
            <a:ext cx="372269" cy="245269"/>
          </a:xfrm>
          <a:custGeom>
            <a:avLst/>
            <a:gdLst/>
            <a:ahLst/>
            <a:cxnLst/>
            <a:rect l="0" t="0" r="0" b="0"/>
            <a:pathLst>
              <a:path w="514" h="338" extrusionOk="0">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7" name="Shape 1357"/>
          <p:cNvSpPr/>
          <p:nvPr/>
        </p:nvSpPr>
        <p:spPr>
          <a:xfrm>
            <a:off x="985838" y="2904332"/>
            <a:ext cx="203200" cy="327819"/>
          </a:xfrm>
          <a:custGeom>
            <a:avLst/>
            <a:gdLst/>
            <a:ahLst/>
            <a:cxnLst/>
            <a:rect l="0" t="0" r="0" b="0"/>
            <a:pathLst>
              <a:path w="284" h="454" extrusionOk="0">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8" name="Shape 1358"/>
          <p:cNvSpPr/>
          <p:nvPr/>
        </p:nvSpPr>
        <p:spPr>
          <a:xfrm>
            <a:off x="1632744" y="2897982"/>
            <a:ext cx="347663" cy="340519"/>
          </a:xfrm>
          <a:custGeom>
            <a:avLst/>
            <a:gdLst/>
            <a:ahLst/>
            <a:cxnLst/>
            <a:rect l="0" t="0" r="0" b="0"/>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59" name="Shape 1359"/>
          <p:cNvSpPr/>
          <p:nvPr/>
        </p:nvSpPr>
        <p:spPr>
          <a:xfrm>
            <a:off x="922338" y="2213769"/>
            <a:ext cx="334169" cy="275431"/>
          </a:xfrm>
          <a:custGeom>
            <a:avLst/>
            <a:gdLst/>
            <a:ahLst/>
            <a:cxnLst/>
            <a:rect l="0" t="0" r="0" b="0"/>
            <a:pathLst>
              <a:path w="462" h="383" extrusionOk="0">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lnTo>
                  <a:pt x="231" y="364"/>
                </a:lnTo>
                <a:cubicBezTo>
                  <a:pt x="133" y="364"/>
                  <a:pt x="62" y="355"/>
                  <a:pt x="62" y="257"/>
                </a:cubicBezTo>
                <a:cubicBezTo>
                  <a:pt x="62" y="240"/>
                  <a:pt x="71" y="213"/>
                  <a:pt x="89" y="204"/>
                </a:cubicBezTo>
                <a:cubicBezTo>
                  <a:pt x="115" y="169"/>
                  <a:pt x="169" y="187"/>
                  <a:pt x="231" y="187"/>
                </a:cubicBezTo>
                <a:lnTo>
                  <a:pt x="231" y="187"/>
                </a:lnTo>
                <a:lnTo>
                  <a:pt x="231" y="187"/>
                </a:ln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0" name="Shape 1360"/>
          <p:cNvSpPr/>
          <p:nvPr/>
        </p:nvSpPr>
        <p:spPr>
          <a:xfrm>
            <a:off x="1632744" y="2180432"/>
            <a:ext cx="347663" cy="342900"/>
          </a:xfrm>
          <a:custGeom>
            <a:avLst/>
            <a:gdLst/>
            <a:ahLst/>
            <a:cxnLst/>
            <a:rect l="0" t="0" r="0" b="0"/>
            <a:pathLst>
              <a:path w="480" h="471" extrusionOk="0">
                <a:moveTo>
                  <a:pt x="239" y="231"/>
                </a:moveTo>
                <a:lnTo>
                  <a:pt x="239" y="231"/>
                </a:lnTo>
                <a:lnTo>
                  <a:pt x="239" y="231"/>
                </a:lnTo>
                <a:lnTo>
                  <a:pt x="239" y="231"/>
                </a:lnTo>
                <a:cubicBezTo>
                  <a:pt x="213" y="231"/>
                  <a:pt x="186" y="222"/>
                  <a:pt x="168" y="240"/>
                </a:cubicBezTo>
                <a:cubicBezTo>
                  <a:pt x="159" y="248"/>
                  <a:pt x="151" y="257"/>
                  <a:pt x="151" y="266"/>
                </a:cubicBezTo>
                <a:cubicBezTo>
                  <a:pt x="151" y="319"/>
                  <a:pt x="195" y="319"/>
                  <a:pt x="239" y="319"/>
                </a:cubicBezTo>
                <a:lnTo>
                  <a:pt x="239" y="319"/>
                </a:ln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1" name="Shape 1361"/>
          <p:cNvSpPr/>
          <p:nvPr/>
        </p:nvSpPr>
        <p:spPr>
          <a:xfrm>
            <a:off x="8816975" y="2193132"/>
            <a:ext cx="322263" cy="317500"/>
          </a:xfrm>
          <a:custGeom>
            <a:avLst/>
            <a:gdLst/>
            <a:ahLst/>
            <a:cxnLst/>
            <a:rect l="0" t="0" r="0" b="0"/>
            <a:pathLst>
              <a:path w="445" h="436" extrusionOk="0">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2" name="Shape 1362"/>
          <p:cNvSpPr/>
          <p:nvPr/>
        </p:nvSpPr>
        <p:spPr>
          <a:xfrm>
            <a:off x="6737350" y="2186782"/>
            <a:ext cx="177800" cy="330200"/>
          </a:xfrm>
          <a:custGeom>
            <a:avLst/>
            <a:gdLst/>
            <a:ahLst/>
            <a:cxnLst/>
            <a:rect l="0" t="0" r="0" b="0"/>
            <a:pathLst>
              <a:path w="249" h="453" extrusionOk="0">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3" name="Shape 1363"/>
          <p:cNvSpPr/>
          <p:nvPr/>
        </p:nvSpPr>
        <p:spPr>
          <a:xfrm>
            <a:off x="5933282" y="2897982"/>
            <a:ext cx="349250" cy="340519"/>
          </a:xfrm>
          <a:custGeom>
            <a:avLst/>
            <a:gdLst/>
            <a:ahLst/>
            <a:cxnLst/>
            <a:rect l="0" t="0" r="0" b="0"/>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4" name="Shape 1364"/>
          <p:cNvSpPr/>
          <p:nvPr/>
        </p:nvSpPr>
        <p:spPr>
          <a:xfrm>
            <a:off x="4500563" y="2897982"/>
            <a:ext cx="346869" cy="340519"/>
          </a:xfrm>
          <a:custGeom>
            <a:avLst/>
            <a:gdLst/>
            <a:ahLst/>
            <a:cxnLst/>
            <a:rect l="0" t="0" r="0" b="0"/>
            <a:pathLst>
              <a:path w="480" h="471" extrusionOk="0">
                <a:moveTo>
                  <a:pt x="249" y="231"/>
                </a:moveTo>
                <a:lnTo>
                  <a:pt x="249" y="231"/>
                </a:lnTo>
                <a:lnTo>
                  <a:pt x="249" y="231"/>
                </a:lnTo>
                <a:lnTo>
                  <a:pt x="240" y="222"/>
                </a:lnTo>
                <a:cubicBezTo>
                  <a:pt x="195" y="231"/>
                  <a:pt x="151" y="231"/>
                  <a:pt x="142" y="231"/>
                </a:cubicBezTo>
                <a:lnTo>
                  <a:pt x="142" y="231"/>
                </a:ln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lnTo>
                  <a:pt x="142" y="213"/>
                </a:ln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5" name="Shape 1365"/>
          <p:cNvSpPr/>
          <p:nvPr/>
        </p:nvSpPr>
        <p:spPr>
          <a:xfrm>
            <a:off x="9521825" y="2180432"/>
            <a:ext cx="346869" cy="342900"/>
          </a:xfrm>
          <a:custGeom>
            <a:avLst/>
            <a:gdLst/>
            <a:ahLst/>
            <a:cxnLst/>
            <a:rect l="0" t="0" r="0" b="0"/>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6" name="Shape 1366"/>
          <p:cNvSpPr/>
          <p:nvPr/>
        </p:nvSpPr>
        <p:spPr>
          <a:xfrm>
            <a:off x="7372350" y="2180432"/>
            <a:ext cx="346869" cy="342900"/>
          </a:xfrm>
          <a:custGeom>
            <a:avLst/>
            <a:gdLst/>
            <a:ahLst/>
            <a:cxnLst/>
            <a:rect l="0" t="0" r="0" b="0"/>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7" name="Shape 1367"/>
          <p:cNvSpPr/>
          <p:nvPr/>
        </p:nvSpPr>
        <p:spPr>
          <a:xfrm>
            <a:off x="9534525" y="2910682"/>
            <a:ext cx="321469" cy="315119"/>
          </a:xfrm>
          <a:custGeom>
            <a:avLst/>
            <a:gdLst/>
            <a:ahLst/>
            <a:cxnLst/>
            <a:rect l="0" t="0" r="0" b="0"/>
            <a:pathLst>
              <a:path w="444" h="435" extrusionOk="0">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8" name="Shape 1368"/>
          <p:cNvSpPr/>
          <p:nvPr/>
        </p:nvSpPr>
        <p:spPr>
          <a:xfrm>
            <a:off x="10239375" y="2897982"/>
            <a:ext cx="346869" cy="340519"/>
          </a:xfrm>
          <a:custGeom>
            <a:avLst/>
            <a:gdLst/>
            <a:ahLst/>
            <a:cxnLst/>
            <a:rect l="0" t="0" r="0" b="0"/>
            <a:pathLst>
              <a:path w="479" h="471" extrusionOk="0">
                <a:moveTo>
                  <a:pt x="239" y="0"/>
                </a:moveTo>
                <a:lnTo>
                  <a:pt x="239" y="0"/>
                </a:lnTo>
                <a:cubicBezTo>
                  <a:pt x="106" y="0"/>
                  <a:pt x="0" y="107"/>
                  <a:pt x="0" y="231"/>
                </a:cubicBezTo>
                <a:cubicBezTo>
                  <a:pt x="0" y="293"/>
                  <a:pt x="27" y="347"/>
                  <a:pt x="62" y="391"/>
                </a:cubicBezTo>
                <a:cubicBezTo>
                  <a:pt x="97" y="356"/>
                  <a:pt x="150" y="338"/>
                  <a:pt x="204" y="338"/>
                </a:cubicBezTo>
                <a:cubicBezTo>
                  <a:pt x="284" y="338"/>
                  <a:pt x="346" y="373"/>
                  <a:pt x="372" y="435"/>
                </a:cubicBezTo>
                <a:cubicBezTo>
                  <a:pt x="434" y="391"/>
                  <a:pt x="478" y="320"/>
                  <a:pt x="478" y="231"/>
                </a:cubicBezTo>
                <a:cubicBezTo>
                  <a:pt x="478" y="107"/>
                  <a:pt x="372" y="0"/>
                  <a:pt x="239" y="0"/>
                </a:cubicBezTo>
                <a:close/>
                <a:moveTo>
                  <a:pt x="354" y="320"/>
                </a:moveTo>
                <a:lnTo>
                  <a:pt x="354" y="320"/>
                </a:lnTo>
                <a:cubicBezTo>
                  <a:pt x="354" y="328"/>
                  <a:pt x="346" y="328"/>
                  <a:pt x="337" y="328"/>
                </a:cubicBezTo>
                <a:cubicBezTo>
                  <a:pt x="284" y="293"/>
                  <a:pt x="212" y="284"/>
                  <a:pt x="133" y="303"/>
                </a:cubicBezTo>
                <a:cubicBezTo>
                  <a:pt x="124" y="303"/>
                  <a:pt x="115" y="303"/>
                  <a:pt x="115" y="293"/>
                </a:cubicBezTo>
                <a:cubicBezTo>
                  <a:pt x="115" y="284"/>
                  <a:pt x="115" y="275"/>
                  <a:pt x="124" y="275"/>
                </a:cubicBezTo>
                <a:cubicBezTo>
                  <a:pt x="212" y="249"/>
                  <a:pt x="293" y="258"/>
                  <a:pt x="354" y="303"/>
                </a:cubicBezTo>
                <a:cubicBezTo>
                  <a:pt x="354" y="303"/>
                  <a:pt x="363" y="311"/>
                  <a:pt x="354" y="320"/>
                </a:cubicBezTo>
                <a:close/>
                <a:moveTo>
                  <a:pt x="381" y="249"/>
                </a:moveTo>
                <a:lnTo>
                  <a:pt x="381" y="249"/>
                </a:lnTo>
                <a:cubicBezTo>
                  <a:pt x="381" y="258"/>
                  <a:pt x="372" y="267"/>
                  <a:pt x="363" y="258"/>
                </a:cubicBezTo>
                <a:cubicBezTo>
                  <a:pt x="301" y="222"/>
                  <a:pt x="204" y="205"/>
                  <a:pt x="124" y="231"/>
                </a:cubicBezTo>
                <a:cubicBezTo>
                  <a:pt x="115" y="231"/>
                  <a:pt x="106" y="231"/>
                  <a:pt x="106" y="222"/>
                </a:cubicBezTo>
                <a:cubicBezTo>
                  <a:pt x="97" y="205"/>
                  <a:pt x="106" y="196"/>
                  <a:pt x="115" y="196"/>
                </a:cubicBezTo>
                <a:cubicBezTo>
                  <a:pt x="204" y="169"/>
                  <a:pt x="310" y="187"/>
                  <a:pt x="381" y="231"/>
                </a:cubicBezTo>
                <a:cubicBezTo>
                  <a:pt x="390" y="231"/>
                  <a:pt x="390" y="240"/>
                  <a:pt x="381" y="249"/>
                </a:cubicBezTo>
                <a:close/>
                <a:moveTo>
                  <a:pt x="390" y="178"/>
                </a:moveTo>
                <a:lnTo>
                  <a:pt x="390" y="178"/>
                </a:lnTo>
                <a:cubicBezTo>
                  <a:pt x="310" y="134"/>
                  <a:pt x="186" y="134"/>
                  <a:pt x="115" y="151"/>
                </a:cubicBezTo>
                <a:cubicBezTo>
                  <a:pt x="106" y="160"/>
                  <a:pt x="88" y="151"/>
                  <a:pt x="88" y="143"/>
                </a:cubicBezTo>
                <a:cubicBezTo>
                  <a:pt x="80" y="125"/>
                  <a:pt x="88" y="116"/>
                  <a:pt x="106" y="116"/>
                </a:cubicBezTo>
                <a:cubicBezTo>
                  <a:pt x="186" y="90"/>
                  <a:pt x="319" y="90"/>
                  <a:pt x="407" y="143"/>
                </a:cubicBezTo>
                <a:cubicBezTo>
                  <a:pt x="416" y="151"/>
                  <a:pt x="425" y="160"/>
                  <a:pt x="416" y="178"/>
                </a:cubicBezTo>
                <a:cubicBezTo>
                  <a:pt x="407" y="187"/>
                  <a:pt x="399" y="187"/>
                  <a:pt x="390" y="178"/>
                </a:cubicBezTo>
                <a:close/>
                <a:moveTo>
                  <a:pt x="204" y="409"/>
                </a:moveTo>
                <a:lnTo>
                  <a:pt x="204" y="409"/>
                </a:lnTo>
                <a:cubicBezTo>
                  <a:pt x="177" y="409"/>
                  <a:pt x="141" y="417"/>
                  <a:pt x="124" y="444"/>
                </a:cubicBezTo>
                <a:cubicBezTo>
                  <a:pt x="159" y="462"/>
                  <a:pt x="194" y="470"/>
                  <a:pt x="239" y="470"/>
                </a:cubicBezTo>
                <a:cubicBezTo>
                  <a:pt x="257" y="470"/>
                  <a:pt x="284" y="470"/>
                  <a:pt x="301" y="462"/>
                </a:cubicBezTo>
                <a:cubicBezTo>
                  <a:pt x="284" y="426"/>
                  <a:pt x="248" y="409"/>
                  <a:pt x="204" y="40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69" name="Shape 1369"/>
          <p:cNvSpPr/>
          <p:nvPr/>
        </p:nvSpPr>
        <p:spPr>
          <a:xfrm>
            <a:off x="6673850" y="3628232"/>
            <a:ext cx="308769" cy="315119"/>
          </a:xfrm>
          <a:custGeom>
            <a:avLst/>
            <a:gdLst/>
            <a:ahLst/>
            <a:cxnLst/>
            <a:rect l="0" t="0" r="0" b="0"/>
            <a:pathLst>
              <a:path w="426" h="435" extrusionOk="0">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0" name="Shape 1370"/>
          <p:cNvSpPr/>
          <p:nvPr/>
        </p:nvSpPr>
        <p:spPr>
          <a:xfrm>
            <a:off x="8081169" y="3704432"/>
            <a:ext cx="359569" cy="162719"/>
          </a:xfrm>
          <a:custGeom>
            <a:avLst/>
            <a:gdLst/>
            <a:ahLst/>
            <a:cxnLst/>
            <a:rect l="0" t="0" r="0" b="0"/>
            <a:pathLst>
              <a:path w="497" h="223" extrusionOk="0">
                <a:moveTo>
                  <a:pt x="17" y="195"/>
                </a:moveTo>
                <a:lnTo>
                  <a:pt x="17" y="195"/>
                </a:lnTo>
                <a:cubicBezTo>
                  <a:pt x="26" y="160"/>
                  <a:pt x="26" y="160"/>
                  <a:pt x="26" y="160"/>
                </a:cubicBezTo>
                <a:cubicBezTo>
                  <a:pt x="17" y="125"/>
                  <a:pt x="17" y="125"/>
                  <a:pt x="17" y="125"/>
                </a:cubicBezTo>
                <a:cubicBezTo>
                  <a:pt x="17" y="125"/>
                  <a:pt x="17" y="125"/>
                  <a:pt x="9" y="125"/>
                </a:cubicBezTo>
                <a:lnTo>
                  <a:pt x="9" y="125"/>
                </a:lnTo>
                <a:cubicBezTo>
                  <a:pt x="0" y="160"/>
                  <a:pt x="0" y="160"/>
                  <a:pt x="0" y="160"/>
                </a:cubicBezTo>
                <a:cubicBezTo>
                  <a:pt x="9" y="195"/>
                  <a:pt x="9" y="195"/>
                  <a:pt x="9" y="195"/>
                </a:cubicBezTo>
                <a:lnTo>
                  <a:pt x="9" y="195"/>
                </a:ln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1" name="Shape 1371"/>
          <p:cNvSpPr/>
          <p:nvPr/>
        </p:nvSpPr>
        <p:spPr>
          <a:xfrm>
            <a:off x="10956925" y="3615532"/>
            <a:ext cx="346869" cy="340519"/>
          </a:xfrm>
          <a:custGeom>
            <a:avLst/>
            <a:gdLst/>
            <a:ahLst/>
            <a:cxnLst/>
            <a:rect l="0" t="0" r="0" b="0"/>
            <a:pathLst>
              <a:path w="479" h="471" extrusionOk="0">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2" name="Shape 1372"/>
          <p:cNvSpPr/>
          <p:nvPr/>
        </p:nvSpPr>
        <p:spPr>
          <a:xfrm>
            <a:off x="5224463" y="2213769"/>
            <a:ext cx="334169" cy="269081"/>
          </a:xfrm>
          <a:custGeom>
            <a:avLst/>
            <a:gdLst/>
            <a:ahLst/>
            <a:cxnLst/>
            <a:rect l="0" t="0" r="0" b="0"/>
            <a:pathLst>
              <a:path w="462" h="374" extrusionOk="0">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3" name="Shape 1373"/>
          <p:cNvSpPr/>
          <p:nvPr/>
        </p:nvSpPr>
        <p:spPr>
          <a:xfrm>
            <a:off x="5933282" y="2180432"/>
            <a:ext cx="349250" cy="342900"/>
          </a:xfrm>
          <a:custGeom>
            <a:avLst/>
            <a:gdLst/>
            <a:ahLst/>
            <a:cxnLst/>
            <a:rect l="0" t="0" r="0" b="0"/>
            <a:pathLst>
              <a:path w="480" h="471" extrusionOk="0">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4" name="Shape 1374"/>
          <p:cNvSpPr/>
          <p:nvPr/>
        </p:nvSpPr>
        <p:spPr>
          <a:xfrm>
            <a:off x="935038" y="3628232"/>
            <a:ext cx="308769" cy="315119"/>
          </a:xfrm>
          <a:custGeom>
            <a:avLst/>
            <a:gdLst/>
            <a:ahLst/>
            <a:cxnLst/>
            <a:rect l="0" t="0" r="0" b="0"/>
            <a:pathLst>
              <a:path w="426" h="435" extrusionOk="0">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5" name="Shape 1375"/>
          <p:cNvSpPr/>
          <p:nvPr/>
        </p:nvSpPr>
        <p:spPr>
          <a:xfrm>
            <a:off x="8106569" y="2199482"/>
            <a:ext cx="308769" cy="311150"/>
          </a:xfrm>
          <a:custGeom>
            <a:avLst/>
            <a:gdLst/>
            <a:ahLst/>
            <a:cxnLst/>
            <a:rect l="0" t="0" r="0" b="0"/>
            <a:pathLst>
              <a:path w="426" h="427" extrusionOk="0">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6" name="Shape 1376"/>
          <p:cNvSpPr/>
          <p:nvPr/>
        </p:nvSpPr>
        <p:spPr>
          <a:xfrm>
            <a:off x="4500563" y="3615532"/>
            <a:ext cx="346869" cy="340519"/>
          </a:xfrm>
          <a:custGeom>
            <a:avLst/>
            <a:gdLst/>
            <a:ahLst/>
            <a:cxnLst/>
            <a:rect l="0" t="0" r="0" b="0"/>
            <a:pathLst>
              <a:path w="480" h="471" extrusionOk="0">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7" name="Shape 1377"/>
          <p:cNvSpPr/>
          <p:nvPr/>
        </p:nvSpPr>
        <p:spPr>
          <a:xfrm>
            <a:off x="5930900" y="3628232"/>
            <a:ext cx="359569" cy="315119"/>
          </a:xfrm>
          <a:custGeom>
            <a:avLst/>
            <a:gdLst/>
            <a:ahLst/>
            <a:cxnLst/>
            <a:rect l="0" t="0" r="0" b="0"/>
            <a:pathLst>
              <a:path w="497" h="435" extrusionOk="0">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8" name="Shape 1378"/>
          <p:cNvSpPr/>
          <p:nvPr/>
        </p:nvSpPr>
        <p:spPr>
          <a:xfrm>
            <a:off x="915988" y="4379119"/>
            <a:ext cx="238919" cy="303213"/>
          </a:xfrm>
          <a:custGeom>
            <a:avLst/>
            <a:gdLst/>
            <a:ahLst/>
            <a:cxnLst/>
            <a:rect l="0" t="0" r="0" b="0"/>
            <a:pathLst>
              <a:path w="329" h="418" extrusionOk="0">
                <a:moveTo>
                  <a:pt x="213" y="213"/>
                </a:moveTo>
                <a:lnTo>
                  <a:pt x="213" y="213"/>
                </a:lnTo>
                <a:cubicBezTo>
                  <a:pt x="151" y="186"/>
                  <a:pt x="98" y="151"/>
                  <a:pt x="98" y="88"/>
                </a:cubicBezTo>
                <a:cubicBezTo>
                  <a:pt x="98" y="61"/>
                  <a:pt x="98" y="26"/>
                  <a:pt x="124" y="0"/>
                </a:cubicBezTo>
                <a:cubicBezTo>
                  <a:pt x="36" y="26"/>
                  <a:pt x="36" y="26"/>
                  <a:pt x="36" y="26"/>
                </a:cubicBezTo>
                <a:cubicBezTo>
                  <a:pt x="18" y="26"/>
                  <a:pt x="0" y="44"/>
                  <a:pt x="9" y="61"/>
                </a:cubicBezTo>
                <a:cubicBezTo>
                  <a:pt x="80" y="389"/>
                  <a:pt x="80" y="389"/>
                  <a:pt x="80" y="389"/>
                </a:cubicBezTo>
                <a:cubicBezTo>
                  <a:pt x="89" y="407"/>
                  <a:pt x="106" y="417"/>
                  <a:pt x="124" y="407"/>
                </a:cubicBezTo>
                <a:cubicBezTo>
                  <a:pt x="169" y="398"/>
                  <a:pt x="169" y="398"/>
                  <a:pt x="169" y="398"/>
                </a:cubicBezTo>
                <a:cubicBezTo>
                  <a:pt x="151" y="398"/>
                  <a:pt x="124" y="389"/>
                  <a:pt x="98" y="372"/>
                </a:cubicBezTo>
                <a:cubicBezTo>
                  <a:pt x="133" y="292"/>
                  <a:pt x="133" y="292"/>
                  <a:pt x="133" y="292"/>
                </a:cubicBezTo>
                <a:cubicBezTo>
                  <a:pt x="133" y="292"/>
                  <a:pt x="178" y="327"/>
                  <a:pt x="240" y="327"/>
                </a:cubicBezTo>
                <a:cubicBezTo>
                  <a:pt x="302" y="327"/>
                  <a:pt x="328" y="257"/>
                  <a:pt x="213" y="21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1379" name="Shape 1379"/>
          <p:cNvSpPr/>
          <p:nvPr/>
        </p:nvSpPr>
        <p:spPr>
          <a:xfrm>
            <a:off x="1030288" y="4341019"/>
            <a:ext cx="232569" cy="296863"/>
          </a:xfrm>
          <a:custGeom>
            <a:avLst/>
            <a:gdLst/>
            <a:ahLst/>
            <a:cxnLst/>
            <a:rect l="0" t="0" r="0" b="0"/>
            <a:pathLst>
              <a:path w="320" h="408" extrusionOk="0">
                <a:moveTo>
                  <a:pt x="311" y="345"/>
                </a:moveTo>
                <a:lnTo>
                  <a:pt x="311" y="345"/>
                </a:lnTo>
                <a:cubicBezTo>
                  <a:pt x="240" y="26"/>
                  <a:pt x="240" y="26"/>
                  <a:pt x="240" y="26"/>
                </a:cubicBezTo>
                <a:cubicBezTo>
                  <a:pt x="231" y="8"/>
                  <a:pt x="213" y="0"/>
                  <a:pt x="196" y="0"/>
                </a:cubicBezTo>
                <a:cubicBezTo>
                  <a:pt x="125" y="17"/>
                  <a:pt x="125" y="17"/>
                  <a:pt x="125" y="17"/>
                </a:cubicBezTo>
                <a:cubicBezTo>
                  <a:pt x="143" y="17"/>
                  <a:pt x="178" y="26"/>
                  <a:pt x="213" y="44"/>
                </a:cubicBezTo>
                <a:cubicBezTo>
                  <a:pt x="187" y="123"/>
                  <a:pt x="187" y="123"/>
                  <a:pt x="187" y="123"/>
                </a:cubicBezTo>
                <a:cubicBezTo>
                  <a:pt x="187" y="123"/>
                  <a:pt x="160" y="97"/>
                  <a:pt x="99" y="97"/>
                </a:cubicBezTo>
                <a:cubicBezTo>
                  <a:pt x="36" y="88"/>
                  <a:pt x="0" y="159"/>
                  <a:pt x="125" y="195"/>
                </a:cubicBezTo>
                <a:cubicBezTo>
                  <a:pt x="213" y="230"/>
                  <a:pt x="240" y="283"/>
                  <a:pt x="240" y="336"/>
                </a:cubicBezTo>
                <a:cubicBezTo>
                  <a:pt x="240" y="363"/>
                  <a:pt x="231" y="389"/>
                  <a:pt x="222" y="407"/>
                </a:cubicBezTo>
                <a:cubicBezTo>
                  <a:pt x="284" y="389"/>
                  <a:pt x="284" y="389"/>
                  <a:pt x="284" y="389"/>
                </a:cubicBezTo>
                <a:cubicBezTo>
                  <a:pt x="302" y="380"/>
                  <a:pt x="319" y="363"/>
                  <a:pt x="311" y="345"/>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774194" y="222898"/>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o-RO" sz="4800" b="0" i="0" u="none" strike="noStrike" cap="none" dirty="0" smtClean="0">
                <a:solidFill>
                  <a:schemeClr val="dk1"/>
                </a:solidFill>
                <a:latin typeface="Montserrat"/>
                <a:ea typeface="Montserrat"/>
                <a:cs typeface="Montserrat"/>
                <a:sym typeface="Montserrat"/>
              </a:rPr>
              <a:t>Cuprins</a:t>
            </a:r>
            <a:endParaRPr dirty="0"/>
          </a:p>
        </p:txBody>
      </p:sp>
      <p:sp>
        <p:nvSpPr>
          <p:cNvPr id="113" name="Shape 113"/>
          <p:cNvSpPr txBox="1"/>
          <p:nvPr/>
        </p:nvSpPr>
        <p:spPr>
          <a:xfrm>
            <a:off x="660903" y="1611516"/>
            <a:ext cx="9322809" cy="4245660"/>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ro-RO" sz="2800" dirty="0" smtClean="0">
                <a:solidFill>
                  <a:schemeClr val="tx1"/>
                </a:solidFill>
                <a:latin typeface="Lato Light"/>
                <a:ea typeface="Lato Light"/>
                <a:cs typeface="Lato Light"/>
                <a:sym typeface="Lato Light"/>
              </a:rPr>
              <a:t>1. Introducere</a:t>
            </a:r>
          </a:p>
          <a:p>
            <a:pPr marR="0" lvl="0" algn="l" rtl="0">
              <a:spcBef>
                <a:spcPts val="0"/>
              </a:spcBef>
              <a:spcAft>
                <a:spcPts val="0"/>
              </a:spcAft>
            </a:pPr>
            <a:r>
              <a:rPr lang="ro-RO" sz="2800" dirty="0" smtClean="0">
                <a:solidFill>
                  <a:schemeClr val="tx1"/>
                </a:solidFill>
                <a:latin typeface="Lato Light"/>
                <a:sym typeface="Lato Light"/>
              </a:rPr>
              <a:t>2. </a:t>
            </a:r>
            <a:r>
              <a:rPr lang="ro-RO" sz="2800" dirty="0" smtClean="0">
                <a:solidFill>
                  <a:schemeClr val="tx1"/>
                </a:solidFill>
                <a:latin typeface="Lato Light"/>
                <a:sym typeface="Lato Light"/>
              </a:rPr>
              <a:t>Motivație</a:t>
            </a:r>
          </a:p>
          <a:p>
            <a:pPr marR="0" lvl="0" algn="l" rtl="0">
              <a:spcBef>
                <a:spcPts val="0"/>
              </a:spcBef>
              <a:spcAft>
                <a:spcPts val="0"/>
              </a:spcAft>
            </a:pPr>
            <a:r>
              <a:rPr lang="ro-RO" sz="2800" dirty="0" smtClean="0">
                <a:solidFill>
                  <a:schemeClr val="tx1"/>
                </a:solidFill>
                <a:latin typeface="Lato Light"/>
                <a:sym typeface="Lato Light"/>
              </a:rPr>
              <a:t>3. Direcții de dezvoltare</a:t>
            </a:r>
            <a:endParaRPr lang="ro-RO" sz="2800" dirty="0" smtClean="0">
              <a:solidFill>
                <a:schemeClr val="tx1"/>
              </a:solidFill>
              <a:latin typeface="Lato Light"/>
              <a:sym typeface="Lato Light"/>
            </a:endParaRPr>
          </a:p>
          <a:p>
            <a:pPr marR="0" lvl="0" algn="l" rtl="0">
              <a:spcBef>
                <a:spcPts val="0"/>
              </a:spcBef>
              <a:spcAft>
                <a:spcPts val="0"/>
              </a:spcAft>
            </a:pPr>
            <a:r>
              <a:rPr lang="ro-RO" sz="2800" dirty="0" smtClean="0">
                <a:solidFill>
                  <a:schemeClr val="tx1"/>
                </a:solidFill>
                <a:latin typeface="Lato Light"/>
                <a:sym typeface="Lato Light"/>
              </a:rPr>
              <a:t>3. Concluzii</a:t>
            </a:r>
          </a:p>
          <a:p>
            <a:pPr marL="342900" marR="0" lvl="0" indent="-342900" algn="l" rtl="0">
              <a:spcBef>
                <a:spcPts val="0"/>
              </a:spcBef>
              <a:spcAft>
                <a:spcPts val="0"/>
              </a:spcAft>
              <a:buAutoNum type="arabicPeriod"/>
            </a:pPr>
            <a:endParaRPr sz="3200" dirty="0">
              <a:solidFill>
                <a:schemeClr val="tx1"/>
              </a:solidFill>
            </a:endParaRPr>
          </a:p>
        </p:txBody>
      </p:sp>
      <p:sp>
        <p:nvSpPr>
          <p:cNvPr id="114" name="Shape 114"/>
          <p:cNvSpPr/>
          <p:nvPr/>
        </p:nvSpPr>
        <p:spPr>
          <a:xfrm>
            <a:off x="878558" y="1053895"/>
            <a:ext cx="2335420"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pic>
        <p:nvPicPr>
          <p:cNvPr id="9" name="Picture 8" descr="C:\Users\dlargu\Desktop\Fii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5349" y="149280"/>
            <a:ext cx="826365" cy="763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3713" y="84817"/>
            <a:ext cx="910102" cy="892600"/>
          </a:xfrm>
          <a:prstGeom prst="rect">
            <a:avLst/>
          </a:prstGeom>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PH" sz="3200" smtClean="0"/>
              <a:t>2</a:t>
            </a:fld>
            <a:endParaRPr lang="en-PH" sz="3200" dirty="0"/>
          </a:p>
        </p:txBody>
      </p:sp>
    </p:spTree>
    <p:extLst>
      <p:ext uri="{BB962C8B-B14F-4D97-AF65-F5344CB8AC3E}">
        <p14:creationId xmlns:p14="http://schemas.microsoft.com/office/powerpoint/2010/main" val="1079554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0" y="0"/>
            <a:ext cx="12192000" cy="6858000"/>
          </a:xfrm>
          <a:prstGeom prst="rect">
            <a:avLst/>
          </a:prstGeom>
          <a:blipFill rotWithShape="1">
            <a:blip r:embed="rId3">
              <a:alphaModFix/>
            </a:blip>
            <a:stretch>
              <a:fillRect t="-1536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fair Display"/>
              <a:ea typeface="Playfair Display"/>
              <a:cs typeface="Playfair Display"/>
              <a:sym typeface="Playfair Display"/>
            </a:endParaRPr>
          </a:p>
        </p:txBody>
      </p:sp>
      <p:sp>
        <p:nvSpPr>
          <p:cNvPr id="104" name="Shape 104"/>
          <p:cNvSpPr/>
          <p:nvPr/>
        </p:nvSpPr>
        <p:spPr>
          <a:xfrm>
            <a:off x="0" y="0"/>
            <a:ext cx="12192000" cy="685800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fair Display"/>
              <a:ea typeface="Playfair Display"/>
              <a:cs typeface="Playfair Display"/>
              <a:sym typeface="Playfair Display"/>
            </a:endParaRPr>
          </a:p>
        </p:txBody>
      </p:sp>
      <p:sp>
        <p:nvSpPr>
          <p:cNvPr id="105" name="Shape 105"/>
          <p:cNvSpPr/>
          <p:nvPr/>
        </p:nvSpPr>
        <p:spPr>
          <a:xfrm>
            <a:off x="0" y="0"/>
            <a:ext cx="6096000" cy="6858000"/>
          </a:xfrm>
          <a:prstGeom prst="rect">
            <a:avLst/>
          </a:prstGeom>
          <a:solidFill>
            <a:srgbClr val="AAE4D5">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fair Display"/>
              <a:ea typeface="Playfair Display"/>
              <a:cs typeface="Playfair Display"/>
              <a:sym typeface="Playfair Display"/>
            </a:endParaRPr>
          </a:p>
        </p:txBody>
      </p:sp>
      <p:sp>
        <p:nvSpPr>
          <p:cNvPr id="106" name="Shape 106"/>
          <p:cNvSpPr/>
          <p:nvPr/>
        </p:nvSpPr>
        <p:spPr>
          <a:xfrm>
            <a:off x="1605951" y="2411083"/>
            <a:ext cx="8980098" cy="2035834"/>
          </a:xfrm>
          <a:prstGeom prst="rect">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layfair Display"/>
              <a:ea typeface="Playfair Display"/>
              <a:cs typeface="Playfair Display"/>
              <a:sym typeface="Playfair Display"/>
            </a:endParaRPr>
          </a:p>
        </p:txBody>
      </p:sp>
      <p:sp>
        <p:nvSpPr>
          <p:cNvPr id="107" name="Shape 107"/>
          <p:cNvSpPr txBox="1"/>
          <p:nvPr/>
        </p:nvSpPr>
        <p:spPr>
          <a:xfrm>
            <a:off x="1713781" y="3044279"/>
            <a:ext cx="876443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o-RO" sz="4800" dirty="0" smtClean="0">
                <a:solidFill>
                  <a:schemeClr val="lt1"/>
                </a:solidFill>
                <a:latin typeface="Montserrat"/>
                <a:sym typeface="Montserrat"/>
              </a:rPr>
              <a:t>Întrebări?</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923869" y="21241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b="0" i="0" u="none" strike="noStrike" cap="none">
                <a:solidFill>
                  <a:schemeClr val="dk1"/>
                </a:solidFill>
                <a:latin typeface="Montserrat"/>
                <a:ea typeface="Montserrat"/>
                <a:cs typeface="Montserrat"/>
                <a:sym typeface="Montserrat"/>
              </a:rPr>
              <a:t>Our Message</a:t>
            </a:r>
            <a:endParaRPr/>
          </a:p>
        </p:txBody>
      </p:sp>
      <p:sp>
        <p:nvSpPr>
          <p:cNvPr id="113" name="Shape 113"/>
          <p:cNvSpPr txBox="1"/>
          <p:nvPr/>
        </p:nvSpPr>
        <p:spPr>
          <a:xfrm>
            <a:off x="936569" y="3144348"/>
            <a:ext cx="4709652"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
        <p:nvSpPr>
          <p:cNvPr id="114" name="Shape 114"/>
          <p:cNvSpPr/>
          <p:nvPr/>
        </p:nvSpPr>
        <p:spPr>
          <a:xfrm>
            <a:off x="1041523" y="29713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15" name="Shape 115"/>
          <p:cNvSpPr/>
          <p:nvPr/>
        </p:nvSpPr>
        <p:spPr>
          <a:xfrm>
            <a:off x="6886276" y="977650"/>
            <a:ext cx="3963235" cy="4558866"/>
          </a:xfrm>
          <a:prstGeom prst="rect">
            <a:avLst/>
          </a:prstGeom>
          <a:blipFill rotWithShape="1">
            <a:blip r:embed="rId3">
              <a:alphaModFix/>
            </a:blip>
            <a:stretch>
              <a:fillRect l="-17933" t="-10013" r="-67578" b="-6406"/>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16" name="Shape 116"/>
          <p:cNvSpPr/>
          <p:nvPr/>
        </p:nvSpPr>
        <p:spPr>
          <a:xfrm>
            <a:off x="6642100" y="733235"/>
            <a:ext cx="3942332" cy="455886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17" name="Shape 117"/>
          <p:cNvSpPr/>
          <p:nvPr/>
        </p:nvSpPr>
        <p:spPr>
          <a:xfrm>
            <a:off x="10024667" y="4715499"/>
            <a:ext cx="1119529" cy="1065432"/>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18" name="Shape 118"/>
          <p:cNvSpPr/>
          <p:nvPr/>
        </p:nvSpPr>
        <p:spPr>
          <a:xfrm>
            <a:off x="9439502" y="5794907"/>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5511677" y="0"/>
            <a:ext cx="6680323" cy="6858000"/>
          </a:xfrm>
          <a:prstGeom prst="rect">
            <a:avLst/>
          </a:prstGeom>
          <a:solidFill>
            <a:srgbClr val="AAE4D5"/>
          </a:solidFill>
          <a:ln w="127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24" name="Shape 124"/>
          <p:cNvSpPr/>
          <p:nvPr/>
        </p:nvSpPr>
        <p:spPr>
          <a:xfrm>
            <a:off x="5574008" y="438015"/>
            <a:ext cx="6174660" cy="59819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25" name="Shape 125"/>
          <p:cNvSpPr/>
          <p:nvPr/>
        </p:nvSpPr>
        <p:spPr>
          <a:xfrm>
            <a:off x="14975" y="0"/>
            <a:ext cx="608102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26" name="Shape 126"/>
          <p:cNvSpPr txBox="1"/>
          <p:nvPr/>
        </p:nvSpPr>
        <p:spPr>
          <a:xfrm>
            <a:off x="6562669" y="1316577"/>
            <a:ext cx="396323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Vision</a:t>
            </a:r>
            <a:endParaRPr/>
          </a:p>
        </p:txBody>
      </p:sp>
      <p:sp>
        <p:nvSpPr>
          <p:cNvPr id="127" name="Shape 127"/>
          <p:cNvSpPr txBox="1"/>
          <p:nvPr/>
        </p:nvSpPr>
        <p:spPr>
          <a:xfrm>
            <a:off x="6575369" y="2527300"/>
            <a:ext cx="4709652" cy="3046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a:t>
            </a:r>
            <a:r>
              <a:rPr lang="en-PH" sz="1200" dirty="0" smtClean="0">
                <a:solidFill>
                  <a:srgbClr val="7F7F7F"/>
                </a:solidFill>
                <a:latin typeface="Lato Light"/>
                <a:ea typeface="Lato Light"/>
                <a:cs typeface="Lato Light"/>
                <a:sym typeface="Lato Light"/>
              </a:rPr>
              <a:t>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r>
              <a:rPr lang="en-PH" sz="1200" dirty="0">
                <a:solidFill>
                  <a:srgbClr val="7F7F7F"/>
                </a:solidFill>
                <a:latin typeface="Lato Light"/>
                <a:ea typeface="Lato Light"/>
                <a:cs typeface="Lato Light"/>
                <a:sym typeface="Lato Light"/>
              </a:rPr>
              <a:t> ex </a:t>
            </a:r>
            <a:r>
              <a:rPr lang="en-PH" sz="1200" dirty="0" err="1">
                <a:solidFill>
                  <a:srgbClr val="7F7F7F"/>
                </a:solidFill>
                <a:latin typeface="Lato Light"/>
                <a:ea typeface="Lato Light"/>
                <a:cs typeface="Lato Light"/>
                <a:sym typeface="Lato Light"/>
              </a:rPr>
              <a:t>ea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commodo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consequat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aute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irure</a:t>
            </a:r>
            <a:r>
              <a:rPr lang="en-PH" sz="1200" dirty="0">
                <a:solidFill>
                  <a:srgbClr val="7F7F7F"/>
                </a:solidFill>
                <a:latin typeface="Lato Light"/>
                <a:ea typeface="Lato Light"/>
                <a:cs typeface="Lato Light"/>
                <a:sym typeface="Lato Light"/>
              </a:rPr>
              <a:t> dolor in </a:t>
            </a:r>
            <a:r>
              <a:rPr lang="en-PH" sz="1200" dirty="0" err="1">
                <a:solidFill>
                  <a:srgbClr val="7F7F7F"/>
                </a:solidFill>
                <a:latin typeface="Lato Light"/>
                <a:ea typeface="Lato Light"/>
                <a:cs typeface="Lato Light"/>
                <a:sym typeface="Lato Light"/>
              </a:rPr>
              <a:t>reprehenderit</a:t>
            </a:r>
            <a:r>
              <a:rPr lang="en-PH" sz="1200" dirty="0">
                <a:solidFill>
                  <a:srgbClr val="7F7F7F"/>
                </a:solidFill>
                <a:latin typeface="Lato Light"/>
                <a:ea typeface="Lato Light"/>
                <a:cs typeface="Lato Light"/>
                <a:sym typeface="Lato Light"/>
              </a:rPr>
              <a:t> in </a:t>
            </a:r>
            <a:r>
              <a:rPr lang="en-PH" sz="1200" dirty="0" err="1">
                <a:solidFill>
                  <a:srgbClr val="7F7F7F"/>
                </a:solidFill>
                <a:latin typeface="Lato Light"/>
                <a:ea typeface="Lato Light"/>
                <a:cs typeface="Lato Light"/>
                <a:sym typeface="Lato Light"/>
              </a:rPr>
              <a:t>voluptate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velit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esse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cillum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eu</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fugiat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nulla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pariatur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Excepteur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sint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occaecat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cupidatat</a:t>
            </a:r>
            <a:r>
              <a:rPr lang="en-PH" sz="1200" dirty="0">
                <a:solidFill>
                  <a:srgbClr val="7F7F7F"/>
                </a:solidFill>
                <a:latin typeface="Lato Light"/>
                <a:ea typeface="Lato Light"/>
                <a:cs typeface="Lato Light"/>
                <a:sym typeface="Lato Light"/>
              </a:rPr>
              <a:t> non </a:t>
            </a:r>
            <a:r>
              <a:rPr lang="en-PH" sz="1200" dirty="0" err="1">
                <a:solidFill>
                  <a:srgbClr val="7F7F7F"/>
                </a:solidFill>
                <a:latin typeface="Lato Light"/>
                <a:ea typeface="Lato Light"/>
                <a:cs typeface="Lato Light"/>
                <a:sym typeface="Lato Light"/>
              </a:rPr>
              <a:t>proident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sunt</a:t>
            </a:r>
            <a:r>
              <a:rPr lang="en-PH" sz="1200" dirty="0">
                <a:solidFill>
                  <a:srgbClr val="7F7F7F"/>
                </a:solidFill>
                <a:latin typeface="Lato Light"/>
                <a:ea typeface="Lato Light"/>
                <a:cs typeface="Lato Light"/>
                <a:sym typeface="Lato Light"/>
              </a:rPr>
              <a:t> in culpa qui </a:t>
            </a:r>
            <a:r>
              <a:rPr lang="en-PH" sz="1200" dirty="0" err="1">
                <a:solidFill>
                  <a:srgbClr val="7F7F7F"/>
                </a:solidFill>
                <a:latin typeface="Lato Light"/>
                <a:ea typeface="Lato Light"/>
                <a:cs typeface="Lato Light"/>
                <a:sym typeface="Lato Light"/>
              </a:rPr>
              <a:t>officia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deserunt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mollit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anim</a:t>
            </a:r>
            <a:r>
              <a:rPr lang="en-PH" sz="1200" dirty="0">
                <a:solidFill>
                  <a:srgbClr val="7F7F7F"/>
                </a:solidFill>
                <a:latin typeface="Lato Light"/>
                <a:ea typeface="Lato Light"/>
                <a:cs typeface="Lato Light"/>
                <a:sym typeface="Lato Light"/>
              </a:rPr>
              <a:t> id </a:t>
            </a:r>
            <a:r>
              <a:rPr lang="en-PH" sz="1200" dirty="0" err="1">
                <a:solidFill>
                  <a:srgbClr val="7F7F7F"/>
                </a:solidFill>
                <a:latin typeface="Lato Light"/>
                <a:ea typeface="Lato Light"/>
                <a:cs typeface="Lato Light"/>
                <a:sym typeface="Lato Light"/>
              </a:rPr>
              <a:t>est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laborum</a:t>
            </a:r>
            <a:r>
              <a:rPr lang="en-PH" sz="1200" dirty="0">
                <a:solidFill>
                  <a:srgbClr val="7F7F7F"/>
                </a:solidFill>
                <a:latin typeface="Lato Light"/>
                <a:ea typeface="Lato Light"/>
                <a:cs typeface="Lato Light"/>
                <a:sym typeface="Lato Light"/>
              </a:rPr>
              <a:t>.</a:t>
            </a:r>
            <a:endParaRPr dirty="0"/>
          </a:p>
          <a:p>
            <a:pPr marL="0" marR="0" lvl="0" indent="0" algn="l" rtl="0">
              <a:spcBef>
                <a:spcPts val="0"/>
              </a:spcBef>
              <a:spcAft>
                <a:spcPts val="0"/>
              </a:spcAft>
              <a:buNone/>
            </a:pPr>
            <a:endParaRPr sz="1200" dirty="0">
              <a:solidFill>
                <a:srgbClr val="7F7F7F"/>
              </a:solidFill>
              <a:latin typeface="Lato Light"/>
              <a:ea typeface="Lato Light"/>
              <a:cs typeface="Lato Light"/>
              <a:sym typeface="Lato Light"/>
            </a:endParaRPr>
          </a:p>
          <a:p>
            <a:pPr marL="0" marR="0" lvl="0" indent="0" algn="l"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r>
              <a:rPr lang="en-PH" sz="1200" dirty="0">
                <a:solidFill>
                  <a:srgbClr val="7F7F7F"/>
                </a:solidFill>
                <a:latin typeface="Lato Light"/>
                <a:ea typeface="Lato Light"/>
                <a:cs typeface="Lato Light"/>
                <a:sym typeface="Lato Light"/>
              </a:rPr>
              <a:t> ex </a:t>
            </a:r>
            <a:r>
              <a:rPr lang="en-PH" sz="1200" dirty="0" err="1">
                <a:solidFill>
                  <a:srgbClr val="7F7F7F"/>
                </a:solidFill>
                <a:latin typeface="Lato Light"/>
                <a:ea typeface="Lato Light"/>
                <a:cs typeface="Lato Light"/>
                <a:sym typeface="Lato Light"/>
              </a:rPr>
              <a:t>ea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commodo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consequat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aute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irure</a:t>
            </a:r>
            <a:r>
              <a:rPr lang="en-PH" sz="1200" dirty="0">
                <a:solidFill>
                  <a:srgbClr val="7F7F7F"/>
                </a:solidFill>
                <a:latin typeface="Lato Light"/>
                <a:ea typeface="Lato Light"/>
                <a:cs typeface="Lato Light"/>
                <a:sym typeface="Lato Light"/>
              </a:rPr>
              <a:t> dolor in </a:t>
            </a:r>
            <a:r>
              <a:rPr lang="en-PH" sz="1200" dirty="0" err="1">
                <a:solidFill>
                  <a:srgbClr val="7F7F7F"/>
                </a:solidFill>
                <a:latin typeface="Lato Light"/>
                <a:ea typeface="Lato Light"/>
                <a:cs typeface="Lato Light"/>
                <a:sym typeface="Lato Light"/>
              </a:rPr>
              <a:t>reprehenderit</a:t>
            </a:r>
            <a:r>
              <a:rPr lang="en-PH" sz="1200" dirty="0">
                <a:solidFill>
                  <a:srgbClr val="7F7F7F"/>
                </a:solidFill>
                <a:latin typeface="Lato Light"/>
                <a:ea typeface="Lato Light"/>
                <a:cs typeface="Lato Light"/>
                <a:sym typeface="Lato Light"/>
              </a:rPr>
              <a:t> in </a:t>
            </a:r>
            <a:r>
              <a:rPr lang="en-PH" sz="1200" dirty="0" err="1">
                <a:solidFill>
                  <a:srgbClr val="7F7F7F"/>
                </a:solidFill>
                <a:latin typeface="Lato Light"/>
                <a:ea typeface="Lato Light"/>
                <a:cs typeface="Lato Light"/>
                <a:sym typeface="Lato Light"/>
              </a:rPr>
              <a:t>voluptate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velit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esse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cillum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eu</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fugiat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nulla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pariatur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Excepteur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sint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occaecat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cupidatat</a:t>
            </a:r>
            <a:r>
              <a:rPr lang="en-PH" sz="1200" dirty="0">
                <a:solidFill>
                  <a:srgbClr val="7F7F7F"/>
                </a:solidFill>
                <a:latin typeface="Lato Light"/>
                <a:ea typeface="Lato Light"/>
                <a:cs typeface="Lato Light"/>
                <a:sym typeface="Lato Light"/>
              </a:rPr>
              <a:t> non </a:t>
            </a:r>
            <a:r>
              <a:rPr lang="en-PH" sz="1200" dirty="0" err="1">
                <a:solidFill>
                  <a:srgbClr val="7F7F7F"/>
                </a:solidFill>
                <a:latin typeface="Lato Light"/>
                <a:ea typeface="Lato Light"/>
                <a:cs typeface="Lato Light"/>
                <a:sym typeface="Lato Light"/>
              </a:rPr>
              <a:t>proident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sunt</a:t>
            </a:r>
            <a:r>
              <a:rPr lang="en-PH" sz="1200" dirty="0">
                <a:solidFill>
                  <a:srgbClr val="7F7F7F"/>
                </a:solidFill>
                <a:latin typeface="Lato Light"/>
                <a:ea typeface="Lato Light"/>
                <a:cs typeface="Lato Light"/>
                <a:sym typeface="Lato Light"/>
              </a:rPr>
              <a:t> in culpa qui </a:t>
            </a:r>
            <a:r>
              <a:rPr lang="en-PH" sz="1200" dirty="0" err="1">
                <a:solidFill>
                  <a:srgbClr val="7F7F7F"/>
                </a:solidFill>
                <a:latin typeface="Lato Light"/>
                <a:ea typeface="Lato Light"/>
                <a:cs typeface="Lato Light"/>
                <a:sym typeface="Lato Light"/>
              </a:rPr>
              <a:t>officia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deserunt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mollit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anim</a:t>
            </a:r>
            <a:r>
              <a:rPr lang="en-PH" sz="1200" dirty="0">
                <a:solidFill>
                  <a:srgbClr val="7F7F7F"/>
                </a:solidFill>
                <a:latin typeface="Lato Light"/>
                <a:ea typeface="Lato Light"/>
                <a:cs typeface="Lato Light"/>
                <a:sym typeface="Lato Light"/>
              </a:rPr>
              <a:t> id </a:t>
            </a:r>
            <a:r>
              <a:rPr lang="en-PH" sz="1200" dirty="0" err="1">
                <a:solidFill>
                  <a:srgbClr val="7F7F7F"/>
                </a:solidFill>
                <a:latin typeface="Lato Light"/>
                <a:ea typeface="Lato Light"/>
                <a:cs typeface="Lato Light"/>
                <a:sym typeface="Lato Light"/>
              </a:rPr>
              <a:t>est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laborum</a:t>
            </a:r>
            <a:r>
              <a:rPr lang="en-PH" sz="1200" dirty="0">
                <a:solidFill>
                  <a:srgbClr val="7F7F7F"/>
                </a:solidFill>
                <a:latin typeface="Lato Light"/>
                <a:ea typeface="Lato Light"/>
                <a:cs typeface="Lato Light"/>
                <a:sym typeface="Lato Light"/>
              </a:rPr>
              <a:t>.</a:t>
            </a:r>
            <a:endParaRPr dirty="0"/>
          </a:p>
          <a:p>
            <a:pPr marL="0" marR="0" lvl="0" indent="0" algn="l" rtl="0">
              <a:spcBef>
                <a:spcPts val="0"/>
              </a:spcBef>
              <a:spcAft>
                <a:spcPts val="0"/>
              </a:spcAft>
              <a:buNone/>
            </a:pPr>
            <a:endParaRPr sz="1200" dirty="0">
              <a:solidFill>
                <a:srgbClr val="7F7F7F"/>
              </a:solidFill>
              <a:latin typeface="Lato Light"/>
              <a:ea typeface="Lato Light"/>
              <a:cs typeface="Lato Light"/>
              <a:sym typeface="Lato Light"/>
            </a:endParaRPr>
          </a:p>
        </p:txBody>
      </p:sp>
      <p:sp>
        <p:nvSpPr>
          <p:cNvPr id="128" name="Shape 128"/>
          <p:cNvSpPr/>
          <p:nvPr/>
        </p:nvSpPr>
        <p:spPr>
          <a:xfrm>
            <a:off x="6680323" y="2112972"/>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29" name="Shape 129"/>
          <p:cNvSpPr/>
          <p:nvPr/>
        </p:nvSpPr>
        <p:spPr>
          <a:xfrm>
            <a:off x="546100" y="438014"/>
            <a:ext cx="5549900" cy="5981971"/>
          </a:xfrm>
          <a:prstGeom prst="rect">
            <a:avLst/>
          </a:prstGeom>
          <a:blipFill rotWithShape="1">
            <a:blip r:embed="rId3">
              <a:alphaModFix/>
            </a:blip>
            <a:stretch>
              <a:fillRect l="-16933" r="-3523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p:nvPr/>
        </p:nvSpPr>
        <p:spPr>
          <a:xfrm>
            <a:off x="1020142" y="1009184"/>
            <a:ext cx="2320413" cy="786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35" name="Shape 135"/>
          <p:cNvSpPr txBox="1"/>
          <p:nvPr/>
        </p:nvSpPr>
        <p:spPr>
          <a:xfrm>
            <a:off x="923869" y="6255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Team</a:t>
            </a:r>
            <a:endParaRPr/>
          </a:p>
        </p:txBody>
      </p:sp>
      <p:sp>
        <p:nvSpPr>
          <p:cNvPr id="136" name="Shape 136"/>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37" name="Shape 137"/>
          <p:cNvSpPr/>
          <p:nvPr/>
        </p:nvSpPr>
        <p:spPr>
          <a:xfrm>
            <a:off x="1297858" y="2154479"/>
            <a:ext cx="2408903" cy="2408903"/>
          </a:xfrm>
          <a:prstGeom prst="rect">
            <a:avLst/>
          </a:prstGeom>
          <a:blipFill rotWithShape="1">
            <a:blip r:embed="rId3">
              <a:alphaModFix/>
            </a:blip>
            <a:stretch>
              <a:fillRect l="-10639" t="-10182" r="-16313" b="-5091"/>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38" name="Shape 138"/>
          <p:cNvSpPr/>
          <p:nvPr/>
        </p:nvSpPr>
        <p:spPr>
          <a:xfrm>
            <a:off x="4891548" y="2154478"/>
            <a:ext cx="2408903" cy="2408903"/>
          </a:xfrm>
          <a:prstGeom prst="rect">
            <a:avLst/>
          </a:prstGeom>
          <a:blipFill rotWithShape="1">
            <a:blip r:embed="rId4">
              <a:alphaModFix/>
            </a:blip>
            <a:stretch>
              <a:fillRect l="-23611" t="-7652" r="-19751" b="-7651"/>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39" name="Shape 139"/>
          <p:cNvSpPr/>
          <p:nvPr/>
        </p:nvSpPr>
        <p:spPr>
          <a:xfrm>
            <a:off x="8588477" y="2154477"/>
            <a:ext cx="2408903" cy="2408903"/>
          </a:xfrm>
          <a:prstGeom prst="rect">
            <a:avLst/>
          </a:prstGeom>
          <a:blipFill rotWithShape="1">
            <a:blip r:embed="rId5">
              <a:alphaModFix/>
            </a:blip>
            <a:stretch>
              <a:fillRect l="-30046" t="-9787" r="-37463" b="-13966"/>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0" name="Shape 140"/>
          <p:cNvSpPr/>
          <p:nvPr/>
        </p:nvSpPr>
        <p:spPr>
          <a:xfrm>
            <a:off x="1232721"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1" name="Shape 141"/>
          <p:cNvSpPr/>
          <p:nvPr/>
        </p:nvSpPr>
        <p:spPr>
          <a:xfrm>
            <a:off x="4831608"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2" name="Shape 142"/>
          <p:cNvSpPr/>
          <p:nvPr/>
        </p:nvSpPr>
        <p:spPr>
          <a:xfrm>
            <a:off x="8521034"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3" name="Shape 143"/>
          <p:cNvSpPr/>
          <p:nvPr/>
        </p:nvSpPr>
        <p:spPr>
          <a:xfrm>
            <a:off x="952838" y="1785799"/>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4" name="Shape 144"/>
          <p:cNvSpPr/>
          <p:nvPr/>
        </p:nvSpPr>
        <p:spPr>
          <a:xfrm>
            <a:off x="4549421" y="1785799"/>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5" name="Shape 145"/>
          <p:cNvSpPr/>
          <p:nvPr/>
        </p:nvSpPr>
        <p:spPr>
          <a:xfrm>
            <a:off x="8241151" y="1785964"/>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46" name="Shape 146"/>
          <p:cNvSpPr txBox="1"/>
          <p:nvPr/>
        </p:nvSpPr>
        <p:spPr>
          <a:xfrm>
            <a:off x="1098242" y="457417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Jon Doe</a:t>
            </a:r>
            <a:endParaRPr sz="1800" i="1">
              <a:solidFill>
                <a:schemeClr val="dk1"/>
              </a:solidFill>
              <a:latin typeface="Montserrat"/>
              <a:ea typeface="Montserrat"/>
              <a:cs typeface="Montserrat"/>
              <a:sym typeface="Montserrat"/>
            </a:endParaRPr>
          </a:p>
        </p:txBody>
      </p:sp>
      <p:sp>
        <p:nvSpPr>
          <p:cNvPr id="147" name="Shape 147"/>
          <p:cNvSpPr txBox="1"/>
          <p:nvPr/>
        </p:nvSpPr>
        <p:spPr>
          <a:xfrm>
            <a:off x="4691933" y="457417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Jon Doe</a:t>
            </a:r>
            <a:endParaRPr sz="1800" i="1">
              <a:solidFill>
                <a:schemeClr val="dk1"/>
              </a:solidFill>
              <a:latin typeface="Montserrat"/>
              <a:ea typeface="Montserrat"/>
              <a:cs typeface="Montserrat"/>
              <a:sym typeface="Montserrat"/>
            </a:endParaRPr>
          </a:p>
        </p:txBody>
      </p:sp>
      <p:sp>
        <p:nvSpPr>
          <p:cNvPr id="148" name="Shape 148"/>
          <p:cNvSpPr txBox="1"/>
          <p:nvPr/>
        </p:nvSpPr>
        <p:spPr>
          <a:xfrm>
            <a:off x="8304967" y="457417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Jon Doe</a:t>
            </a:r>
            <a:endParaRPr sz="1800" i="1">
              <a:solidFill>
                <a:schemeClr val="dk1"/>
              </a:solidFill>
              <a:latin typeface="Montserrat"/>
              <a:ea typeface="Montserrat"/>
              <a:cs typeface="Montserrat"/>
              <a:sym typeface="Montserrat"/>
            </a:endParaRPr>
          </a:p>
        </p:txBody>
      </p:sp>
      <p:sp>
        <p:nvSpPr>
          <p:cNvPr id="149" name="Shape 149"/>
          <p:cNvSpPr txBox="1"/>
          <p:nvPr/>
        </p:nvSpPr>
        <p:spPr>
          <a:xfrm>
            <a:off x="931697" y="5267612"/>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50" name="Shape 150"/>
          <p:cNvSpPr txBox="1"/>
          <p:nvPr/>
        </p:nvSpPr>
        <p:spPr>
          <a:xfrm>
            <a:off x="4604746" y="5267612"/>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51" name="Shape 151"/>
          <p:cNvSpPr txBox="1"/>
          <p:nvPr/>
        </p:nvSpPr>
        <p:spPr>
          <a:xfrm>
            <a:off x="8217780" y="5254058"/>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52" name="Shape 152"/>
          <p:cNvSpPr txBox="1"/>
          <p:nvPr/>
        </p:nvSpPr>
        <p:spPr>
          <a:xfrm>
            <a:off x="1098242" y="4884561"/>
            <a:ext cx="280813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600">
                <a:solidFill>
                  <a:schemeClr val="dk1"/>
                </a:solidFill>
                <a:latin typeface="Lato Light"/>
                <a:ea typeface="Lato Light"/>
                <a:cs typeface="Lato Light"/>
                <a:sym typeface="Lato Light"/>
              </a:rPr>
              <a:t>Director</a:t>
            </a:r>
            <a:endParaRPr sz="1600" i="1">
              <a:solidFill>
                <a:schemeClr val="dk1"/>
              </a:solidFill>
              <a:latin typeface="Lato Light"/>
              <a:ea typeface="Lato Light"/>
              <a:cs typeface="Lato Light"/>
              <a:sym typeface="Lato Light"/>
            </a:endParaRPr>
          </a:p>
        </p:txBody>
      </p:sp>
      <p:sp>
        <p:nvSpPr>
          <p:cNvPr id="153" name="Shape 153"/>
          <p:cNvSpPr txBox="1"/>
          <p:nvPr/>
        </p:nvSpPr>
        <p:spPr>
          <a:xfrm>
            <a:off x="4691933" y="4884561"/>
            <a:ext cx="280813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600">
                <a:solidFill>
                  <a:schemeClr val="dk1"/>
                </a:solidFill>
                <a:latin typeface="Lato Light"/>
                <a:ea typeface="Lato Light"/>
                <a:cs typeface="Lato Light"/>
                <a:sym typeface="Lato Light"/>
              </a:rPr>
              <a:t>Director</a:t>
            </a:r>
            <a:endParaRPr sz="1600" i="1">
              <a:solidFill>
                <a:schemeClr val="dk1"/>
              </a:solidFill>
              <a:latin typeface="Lato Light"/>
              <a:ea typeface="Lato Light"/>
              <a:cs typeface="Lato Light"/>
              <a:sym typeface="Lato Light"/>
            </a:endParaRPr>
          </a:p>
        </p:txBody>
      </p:sp>
      <p:sp>
        <p:nvSpPr>
          <p:cNvPr id="154" name="Shape 154"/>
          <p:cNvSpPr txBox="1"/>
          <p:nvPr/>
        </p:nvSpPr>
        <p:spPr>
          <a:xfrm>
            <a:off x="8304967" y="4884561"/>
            <a:ext cx="280813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600">
                <a:solidFill>
                  <a:schemeClr val="dk1"/>
                </a:solidFill>
                <a:latin typeface="Lato Light"/>
                <a:ea typeface="Lato Light"/>
                <a:cs typeface="Lato Light"/>
                <a:sym typeface="Lato Light"/>
              </a:rPr>
              <a:t>Director</a:t>
            </a:r>
            <a:endParaRPr sz="1600" i="1">
              <a:solidFill>
                <a:schemeClr val="dk1"/>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923869" y="6255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Works</a:t>
            </a:r>
            <a:endParaRPr/>
          </a:p>
        </p:txBody>
      </p:sp>
      <p:sp>
        <p:nvSpPr>
          <p:cNvPr id="160" name="Shape 160"/>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1" name="Shape 161"/>
          <p:cNvSpPr/>
          <p:nvPr/>
        </p:nvSpPr>
        <p:spPr>
          <a:xfrm>
            <a:off x="9135035" y="4043082"/>
            <a:ext cx="3056965" cy="2814918"/>
          </a:xfrm>
          <a:prstGeom prst="rect">
            <a:avLst/>
          </a:prstGeom>
          <a:blipFill rotWithShape="1">
            <a:blip r:embed="rId3">
              <a:alphaModFix/>
            </a:blip>
            <a:stretch>
              <a:fillRect l="-12165" t="-8865" r="-13941" b="-5729"/>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2" name="Shape 162"/>
          <p:cNvSpPr txBox="1"/>
          <p:nvPr/>
        </p:nvSpPr>
        <p:spPr>
          <a:xfrm>
            <a:off x="936569" y="3982548"/>
            <a:ext cx="4709652" cy="249299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r>
              <a:rPr lang="en-PH" sz="1200" dirty="0">
                <a:solidFill>
                  <a:srgbClr val="7F7F7F"/>
                </a:solidFill>
                <a:latin typeface="Lato Light"/>
                <a:ea typeface="Lato Light"/>
                <a:cs typeface="Lato Light"/>
                <a:sym typeface="Lato Light"/>
              </a:rPr>
              <a:t> ex </a:t>
            </a:r>
            <a:r>
              <a:rPr lang="en-PH" sz="1200" dirty="0" err="1">
                <a:solidFill>
                  <a:srgbClr val="7F7F7F"/>
                </a:solidFill>
                <a:latin typeface="Lato Light"/>
                <a:ea typeface="Lato Light"/>
                <a:cs typeface="Lato Light"/>
                <a:sym typeface="Lato Light"/>
              </a:rPr>
              <a:t>ea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commodo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consequat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aute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irure</a:t>
            </a:r>
            <a:r>
              <a:rPr lang="en-PH" sz="1200" dirty="0">
                <a:solidFill>
                  <a:srgbClr val="7F7F7F"/>
                </a:solidFill>
                <a:latin typeface="Lato Light"/>
                <a:ea typeface="Lato Light"/>
                <a:cs typeface="Lato Light"/>
                <a:sym typeface="Lato Light"/>
              </a:rPr>
              <a:t> dolor in </a:t>
            </a:r>
            <a:r>
              <a:rPr lang="en-PH" sz="1200" dirty="0" err="1">
                <a:solidFill>
                  <a:srgbClr val="7F7F7F"/>
                </a:solidFill>
                <a:latin typeface="Lato Light"/>
                <a:ea typeface="Lato Light"/>
                <a:cs typeface="Lato Light"/>
                <a:sym typeface="Lato Light"/>
              </a:rPr>
              <a:t>reprehenderit</a:t>
            </a:r>
            <a:r>
              <a:rPr lang="en-PH" sz="1200" dirty="0">
                <a:solidFill>
                  <a:srgbClr val="7F7F7F"/>
                </a:solidFill>
                <a:latin typeface="Lato Light"/>
                <a:ea typeface="Lato Light"/>
                <a:cs typeface="Lato Light"/>
                <a:sym typeface="Lato Light"/>
              </a:rPr>
              <a:t> in </a:t>
            </a:r>
            <a:r>
              <a:rPr lang="en-PH" sz="1200" dirty="0" err="1">
                <a:solidFill>
                  <a:srgbClr val="7F7F7F"/>
                </a:solidFill>
                <a:latin typeface="Lato Light"/>
                <a:ea typeface="Lato Light"/>
                <a:cs typeface="Lato Light"/>
                <a:sym typeface="Lato Light"/>
              </a:rPr>
              <a:t>voluptate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velit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esse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cillum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eu</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fugiat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nulla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pariatur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Excepteur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sint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occaecat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cupidatat</a:t>
            </a:r>
            <a:r>
              <a:rPr lang="en-PH" sz="1200" dirty="0">
                <a:solidFill>
                  <a:srgbClr val="7F7F7F"/>
                </a:solidFill>
                <a:latin typeface="Lato Light"/>
                <a:ea typeface="Lato Light"/>
                <a:cs typeface="Lato Light"/>
                <a:sym typeface="Lato Light"/>
              </a:rPr>
              <a:t> non </a:t>
            </a:r>
            <a:r>
              <a:rPr lang="en-PH" sz="1200" dirty="0" err="1">
                <a:solidFill>
                  <a:srgbClr val="7F7F7F"/>
                </a:solidFill>
                <a:latin typeface="Lato Light"/>
                <a:ea typeface="Lato Light"/>
                <a:cs typeface="Lato Light"/>
                <a:sym typeface="Lato Light"/>
              </a:rPr>
              <a:t>proident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sunt</a:t>
            </a:r>
            <a:r>
              <a:rPr lang="en-PH" sz="1200" dirty="0">
                <a:solidFill>
                  <a:srgbClr val="7F7F7F"/>
                </a:solidFill>
                <a:latin typeface="Lato Light"/>
                <a:ea typeface="Lato Light"/>
                <a:cs typeface="Lato Light"/>
                <a:sym typeface="Lato Light"/>
              </a:rPr>
              <a:t> in culpa qui </a:t>
            </a:r>
            <a:r>
              <a:rPr lang="en-PH" sz="1200" dirty="0" err="1">
                <a:solidFill>
                  <a:srgbClr val="7F7F7F"/>
                </a:solidFill>
                <a:latin typeface="Lato Light"/>
                <a:ea typeface="Lato Light"/>
                <a:cs typeface="Lato Light"/>
                <a:sym typeface="Lato Light"/>
              </a:rPr>
              <a:t>officia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deserunt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mollit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anim</a:t>
            </a:r>
            <a:r>
              <a:rPr lang="en-PH" sz="1200" dirty="0">
                <a:solidFill>
                  <a:srgbClr val="7F7F7F"/>
                </a:solidFill>
                <a:latin typeface="Lato Light"/>
                <a:ea typeface="Lato Light"/>
                <a:cs typeface="Lato Light"/>
                <a:sym typeface="Lato Light"/>
              </a:rPr>
              <a:t> id </a:t>
            </a:r>
            <a:r>
              <a:rPr lang="en-PH" sz="1200" dirty="0" err="1">
                <a:solidFill>
                  <a:srgbClr val="7F7F7F"/>
                </a:solidFill>
                <a:latin typeface="Lato Light"/>
                <a:ea typeface="Lato Light"/>
                <a:cs typeface="Lato Light"/>
                <a:sym typeface="Lato Light"/>
              </a:rPr>
              <a:t>est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laborum</a:t>
            </a:r>
            <a:endParaRPr sz="1200" dirty="0">
              <a:solidFill>
                <a:srgbClr val="7F7F7F"/>
              </a:solidFill>
              <a:latin typeface="Lato Light"/>
              <a:ea typeface="Lato Light"/>
              <a:cs typeface="Lato Light"/>
              <a:sym typeface="Lato Light"/>
            </a:endParaRPr>
          </a:p>
          <a:p>
            <a:pPr marL="0" marR="0" lvl="0" indent="0" algn="r" rtl="0">
              <a:spcBef>
                <a:spcPts val="0"/>
              </a:spcBef>
              <a:spcAft>
                <a:spcPts val="0"/>
              </a:spcAft>
              <a:buNone/>
            </a:pPr>
            <a:endParaRPr sz="1200" dirty="0">
              <a:solidFill>
                <a:srgbClr val="7F7F7F"/>
              </a:solidFill>
              <a:latin typeface="Lato Light"/>
              <a:ea typeface="Lato Light"/>
              <a:cs typeface="Lato Light"/>
              <a:sym typeface="Lato Light"/>
            </a:endParaRPr>
          </a:p>
          <a:p>
            <a:pPr marL="0" marR="0" lvl="0" indent="0" algn="r"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r>
              <a:rPr lang="en-PH" sz="1200" dirty="0">
                <a:solidFill>
                  <a:srgbClr val="7F7F7F"/>
                </a:solidFill>
                <a:latin typeface="Lato Light"/>
                <a:ea typeface="Lato Light"/>
                <a:cs typeface="Lato Light"/>
                <a:sym typeface="Lato Light"/>
              </a:rPr>
              <a:t> ex </a:t>
            </a:r>
            <a:r>
              <a:rPr lang="en-PH" sz="1200" dirty="0" err="1">
                <a:solidFill>
                  <a:srgbClr val="7F7F7F"/>
                </a:solidFill>
                <a:latin typeface="Lato Light"/>
                <a:ea typeface="Lato Light"/>
                <a:cs typeface="Lato Light"/>
                <a:sym typeface="Lato Light"/>
              </a:rPr>
              <a:t>ea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commodo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consequat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Duis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aute</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irure</a:t>
            </a:r>
            <a:r>
              <a:rPr lang="en-PH" sz="1200" dirty="0">
                <a:solidFill>
                  <a:srgbClr val="7F7F7F"/>
                </a:solidFill>
                <a:latin typeface="Lato Light"/>
                <a:ea typeface="Lato Light"/>
                <a:cs typeface="Lato Light"/>
                <a:sym typeface="Lato Light"/>
              </a:rPr>
              <a:t> dolor in.</a:t>
            </a:r>
            <a:endParaRPr dirty="0"/>
          </a:p>
          <a:p>
            <a:pPr marL="0" marR="0" lvl="0" indent="0" algn="r" rtl="0">
              <a:spcBef>
                <a:spcPts val="0"/>
              </a:spcBef>
              <a:spcAft>
                <a:spcPts val="0"/>
              </a:spcAft>
              <a:buNone/>
            </a:pPr>
            <a:r>
              <a:rPr lang="en-PH" sz="1200" dirty="0">
                <a:solidFill>
                  <a:srgbClr val="7F7F7F"/>
                </a:solidFill>
                <a:latin typeface="Lato Light"/>
                <a:ea typeface="Lato Light"/>
                <a:cs typeface="Lato Light"/>
                <a:sym typeface="Lato Light"/>
              </a:rPr>
              <a:t>.</a:t>
            </a:r>
            <a:endParaRPr dirty="0"/>
          </a:p>
        </p:txBody>
      </p:sp>
      <p:sp>
        <p:nvSpPr>
          <p:cNvPr id="163" name="Shape 163"/>
          <p:cNvSpPr txBox="1"/>
          <p:nvPr/>
        </p:nvSpPr>
        <p:spPr>
          <a:xfrm>
            <a:off x="723633" y="2018285"/>
            <a:ext cx="4829231" cy="120032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PH" sz="3600" dirty="0">
                <a:solidFill>
                  <a:schemeClr val="dk1"/>
                </a:solidFill>
                <a:latin typeface="Lato Light"/>
                <a:ea typeface="Lato Light"/>
                <a:cs typeface="Lato Light"/>
                <a:sym typeface="Lato Light"/>
              </a:rPr>
              <a:t>Product</a:t>
            </a:r>
            <a:r>
              <a:rPr lang="en-PH" sz="3600" dirty="0">
                <a:solidFill>
                  <a:schemeClr val="dk1"/>
                </a:solidFill>
                <a:latin typeface="Montserrat"/>
                <a:ea typeface="Montserrat"/>
                <a:cs typeface="Montserrat"/>
                <a:sym typeface="Montserrat"/>
              </a:rPr>
              <a:t> </a:t>
            </a:r>
            <a:endParaRPr dirty="0"/>
          </a:p>
          <a:p>
            <a:pPr marL="0" marR="0" lvl="0" indent="0" algn="r" rtl="0">
              <a:spcBef>
                <a:spcPts val="0"/>
              </a:spcBef>
              <a:spcAft>
                <a:spcPts val="0"/>
              </a:spcAft>
              <a:buNone/>
            </a:pPr>
            <a:r>
              <a:rPr lang="en-PH" sz="3600" dirty="0">
                <a:solidFill>
                  <a:schemeClr val="dk1"/>
                </a:solidFill>
                <a:latin typeface="Montserrat"/>
                <a:ea typeface="Montserrat"/>
                <a:cs typeface="Montserrat"/>
                <a:sym typeface="Montserrat"/>
              </a:rPr>
              <a:t>Description</a:t>
            </a:r>
            <a:endParaRPr dirty="0"/>
          </a:p>
        </p:txBody>
      </p:sp>
      <p:sp>
        <p:nvSpPr>
          <p:cNvPr id="164" name="Shape 164"/>
          <p:cNvSpPr txBox="1"/>
          <p:nvPr/>
        </p:nvSpPr>
        <p:spPr>
          <a:xfrm>
            <a:off x="3787564" y="3270055"/>
            <a:ext cx="1765300"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PH" sz="1800" dirty="0">
                <a:solidFill>
                  <a:schemeClr val="dk1"/>
                </a:solidFill>
                <a:latin typeface="Montserrat"/>
                <a:ea typeface="Montserrat"/>
                <a:cs typeface="Montserrat"/>
                <a:sym typeface="Montserrat"/>
              </a:rPr>
              <a:t>Client</a:t>
            </a:r>
            <a:endParaRPr dirty="0"/>
          </a:p>
          <a:p>
            <a:pPr marL="0" marR="0" lvl="0" indent="0" algn="r" rtl="0">
              <a:spcBef>
                <a:spcPts val="0"/>
              </a:spcBef>
              <a:spcAft>
                <a:spcPts val="0"/>
              </a:spcAft>
              <a:buNone/>
            </a:pPr>
            <a:r>
              <a:rPr lang="en-PH" sz="1800" dirty="0">
                <a:solidFill>
                  <a:schemeClr val="dk1"/>
                </a:solidFill>
                <a:latin typeface="Lato Light"/>
                <a:ea typeface="Lato Light"/>
                <a:cs typeface="Lato Light"/>
                <a:sym typeface="Lato Light"/>
              </a:rPr>
              <a:t>US Corp. </a:t>
            </a:r>
            <a:r>
              <a:rPr lang="en-PH" sz="1800" dirty="0" err="1">
                <a:solidFill>
                  <a:schemeClr val="dk1"/>
                </a:solidFill>
                <a:latin typeface="Lato Light"/>
                <a:ea typeface="Lato Light"/>
                <a:cs typeface="Lato Light"/>
                <a:sym typeface="Lato Light"/>
              </a:rPr>
              <a:t>Inc</a:t>
            </a:r>
            <a:endParaRPr dirty="0"/>
          </a:p>
        </p:txBody>
      </p:sp>
      <p:sp>
        <p:nvSpPr>
          <p:cNvPr id="165" name="Shape 165"/>
          <p:cNvSpPr/>
          <p:nvPr/>
        </p:nvSpPr>
        <p:spPr>
          <a:xfrm>
            <a:off x="5916707" y="0"/>
            <a:ext cx="3030071" cy="2814918"/>
          </a:xfrm>
          <a:prstGeom prst="rect">
            <a:avLst/>
          </a:prstGeom>
          <a:blipFill rotWithShape="1">
            <a:blip r:embed="rId4">
              <a:alphaModFix/>
            </a:blip>
            <a:stretch>
              <a:fillRect l="-9599" b="-9599"/>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6" name="Shape 166"/>
          <p:cNvSpPr/>
          <p:nvPr/>
        </p:nvSpPr>
        <p:spPr>
          <a:xfrm>
            <a:off x="5860677" y="-71505"/>
            <a:ext cx="6509123" cy="2924523"/>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7" name="Shape 167"/>
          <p:cNvSpPr/>
          <p:nvPr/>
        </p:nvSpPr>
        <p:spPr>
          <a:xfrm>
            <a:off x="9161929" y="0"/>
            <a:ext cx="3030071" cy="3881718"/>
          </a:xfrm>
          <a:prstGeom prst="rect">
            <a:avLst/>
          </a:prstGeom>
          <a:blipFill rotWithShape="1">
            <a:blip r:embed="rId5">
              <a:alphaModFix/>
            </a:blip>
            <a:stretch>
              <a:fillRect l="-7100" r="-34566"/>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8" name="Shape 168"/>
          <p:cNvSpPr/>
          <p:nvPr/>
        </p:nvSpPr>
        <p:spPr>
          <a:xfrm>
            <a:off x="5860677" y="3992282"/>
            <a:ext cx="6388846" cy="2924523"/>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69" name="Shape 169"/>
          <p:cNvSpPr/>
          <p:nvPr/>
        </p:nvSpPr>
        <p:spPr>
          <a:xfrm>
            <a:off x="5916706" y="2976282"/>
            <a:ext cx="3030071" cy="3881718"/>
          </a:xfrm>
          <a:prstGeom prst="rect">
            <a:avLst/>
          </a:prstGeom>
          <a:blipFill rotWithShape="1">
            <a:blip r:embed="rId6">
              <a:alphaModFix/>
            </a:blip>
            <a:stretch>
              <a:fillRect l="-40601" r="-18769"/>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p:nvPr/>
        </p:nvSpPr>
        <p:spPr>
          <a:xfrm>
            <a:off x="8588477" y="2154477"/>
            <a:ext cx="2408903" cy="2408903"/>
          </a:xfrm>
          <a:prstGeom prst="rect">
            <a:avLst/>
          </a:prstGeom>
          <a:blipFill rotWithShape="1">
            <a:blip r:embed="rId3">
              <a:alphaModFix/>
            </a:blip>
            <a:stretch>
              <a:fillRect r="-8422"/>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75" name="Shape 175"/>
          <p:cNvSpPr/>
          <p:nvPr/>
        </p:nvSpPr>
        <p:spPr>
          <a:xfrm>
            <a:off x="8594643" y="2149801"/>
            <a:ext cx="2408903" cy="2408903"/>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76" name="Shape 176"/>
          <p:cNvSpPr/>
          <p:nvPr/>
        </p:nvSpPr>
        <p:spPr>
          <a:xfrm>
            <a:off x="4891548" y="2154478"/>
            <a:ext cx="2408903" cy="2408903"/>
          </a:xfrm>
          <a:prstGeom prst="rect">
            <a:avLst/>
          </a:prstGeom>
          <a:blipFill rotWithShape="1">
            <a:blip r:embed="rId4">
              <a:alphaModFix/>
            </a:blip>
            <a:stretch>
              <a:fillRect r="-30689"/>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77" name="Shape 177"/>
          <p:cNvSpPr/>
          <p:nvPr/>
        </p:nvSpPr>
        <p:spPr>
          <a:xfrm>
            <a:off x="4891548" y="2150061"/>
            <a:ext cx="2408903" cy="2408903"/>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78" name="Shape 178"/>
          <p:cNvSpPr/>
          <p:nvPr/>
        </p:nvSpPr>
        <p:spPr>
          <a:xfrm>
            <a:off x="1297858" y="2154479"/>
            <a:ext cx="2408903" cy="2408903"/>
          </a:xfrm>
          <a:prstGeom prst="rect">
            <a:avLst/>
          </a:prstGeom>
          <a:blipFill rotWithShape="1">
            <a:blip r:embed="rId5">
              <a:alphaModFix/>
            </a:blip>
            <a:stretch>
              <a:fillRect r="-10129"/>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79" name="Shape 179"/>
          <p:cNvSpPr/>
          <p:nvPr/>
        </p:nvSpPr>
        <p:spPr>
          <a:xfrm>
            <a:off x="1302641" y="2152642"/>
            <a:ext cx="2408903" cy="2408903"/>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0" name="Shape 180"/>
          <p:cNvSpPr/>
          <p:nvPr/>
        </p:nvSpPr>
        <p:spPr>
          <a:xfrm>
            <a:off x="1020142" y="1009184"/>
            <a:ext cx="2320413" cy="786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1" name="Shape 181"/>
          <p:cNvSpPr txBox="1"/>
          <p:nvPr/>
        </p:nvSpPr>
        <p:spPr>
          <a:xfrm>
            <a:off x="923869" y="625525"/>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a:solidFill>
                  <a:schemeClr val="dk1"/>
                </a:solidFill>
                <a:latin typeface="Montserrat"/>
                <a:ea typeface="Montserrat"/>
                <a:cs typeface="Montserrat"/>
                <a:sym typeface="Montserrat"/>
              </a:rPr>
              <a:t>Our Services</a:t>
            </a:r>
            <a:endParaRPr/>
          </a:p>
        </p:txBody>
      </p:sp>
      <p:sp>
        <p:nvSpPr>
          <p:cNvPr id="182" name="Shape 182"/>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3" name="Shape 183"/>
          <p:cNvSpPr/>
          <p:nvPr/>
        </p:nvSpPr>
        <p:spPr>
          <a:xfrm>
            <a:off x="1232721"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4" name="Shape 184"/>
          <p:cNvSpPr/>
          <p:nvPr/>
        </p:nvSpPr>
        <p:spPr>
          <a:xfrm>
            <a:off x="4831608"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5" name="Shape 185"/>
          <p:cNvSpPr/>
          <p:nvPr/>
        </p:nvSpPr>
        <p:spPr>
          <a:xfrm>
            <a:off x="8521034" y="2095394"/>
            <a:ext cx="2376000" cy="240448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6" name="Shape 186"/>
          <p:cNvSpPr/>
          <p:nvPr/>
        </p:nvSpPr>
        <p:spPr>
          <a:xfrm>
            <a:off x="952838" y="1785799"/>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7" name="Shape 187"/>
          <p:cNvSpPr/>
          <p:nvPr/>
        </p:nvSpPr>
        <p:spPr>
          <a:xfrm>
            <a:off x="4549421" y="1785799"/>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8" name="Shape 188"/>
          <p:cNvSpPr/>
          <p:nvPr/>
        </p:nvSpPr>
        <p:spPr>
          <a:xfrm>
            <a:off x="8241151" y="1785964"/>
            <a:ext cx="559765" cy="532716"/>
          </a:xfrm>
          <a:prstGeom prst="rect">
            <a:avLst/>
          </a:prstGeom>
          <a:noFill/>
          <a:ln w="38100"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189" name="Shape 189"/>
          <p:cNvSpPr txBox="1"/>
          <p:nvPr/>
        </p:nvSpPr>
        <p:spPr>
          <a:xfrm>
            <a:off x="1098242" y="464674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Web Design</a:t>
            </a:r>
            <a:endParaRPr sz="1800" i="1">
              <a:solidFill>
                <a:schemeClr val="dk1"/>
              </a:solidFill>
              <a:latin typeface="Montserrat"/>
              <a:ea typeface="Montserrat"/>
              <a:cs typeface="Montserrat"/>
              <a:sym typeface="Montserrat"/>
            </a:endParaRPr>
          </a:p>
        </p:txBody>
      </p:sp>
      <p:sp>
        <p:nvSpPr>
          <p:cNvPr id="190" name="Shape 190"/>
          <p:cNvSpPr txBox="1"/>
          <p:nvPr/>
        </p:nvSpPr>
        <p:spPr>
          <a:xfrm>
            <a:off x="4691933" y="464674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Programming</a:t>
            </a:r>
            <a:endParaRPr sz="1800" i="1">
              <a:solidFill>
                <a:schemeClr val="dk1"/>
              </a:solidFill>
              <a:latin typeface="Montserrat"/>
              <a:ea typeface="Montserrat"/>
              <a:cs typeface="Montserrat"/>
              <a:sym typeface="Montserrat"/>
            </a:endParaRPr>
          </a:p>
        </p:txBody>
      </p:sp>
      <p:sp>
        <p:nvSpPr>
          <p:cNvPr id="191" name="Shape 191"/>
          <p:cNvSpPr txBox="1"/>
          <p:nvPr/>
        </p:nvSpPr>
        <p:spPr>
          <a:xfrm>
            <a:off x="8304967" y="4646746"/>
            <a:ext cx="28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800">
                <a:solidFill>
                  <a:schemeClr val="dk1"/>
                </a:solidFill>
                <a:latin typeface="Montserrat"/>
                <a:ea typeface="Montserrat"/>
                <a:cs typeface="Montserrat"/>
                <a:sym typeface="Montserrat"/>
              </a:rPr>
              <a:t>Marketing</a:t>
            </a:r>
            <a:endParaRPr sz="1800" i="1">
              <a:solidFill>
                <a:schemeClr val="dk1"/>
              </a:solidFill>
              <a:latin typeface="Montserrat"/>
              <a:ea typeface="Montserrat"/>
              <a:cs typeface="Montserrat"/>
              <a:sym typeface="Montserrat"/>
            </a:endParaRPr>
          </a:p>
        </p:txBody>
      </p:sp>
      <p:sp>
        <p:nvSpPr>
          <p:cNvPr id="192" name="Shape 192"/>
          <p:cNvSpPr txBox="1"/>
          <p:nvPr/>
        </p:nvSpPr>
        <p:spPr>
          <a:xfrm>
            <a:off x="931697" y="5180528"/>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93" name="Shape 193"/>
          <p:cNvSpPr txBox="1"/>
          <p:nvPr/>
        </p:nvSpPr>
        <p:spPr>
          <a:xfrm>
            <a:off x="4604746" y="5180528"/>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94" name="Shape 194"/>
          <p:cNvSpPr txBox="1"/>
          <p:nvPr/>
        </p:nvSpPr>
        <p:spPr>
          <a:xfrm>
            <a:off x="8217780" y="5166974"/>
            <a:ext cx="2982507" cy="101566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PH" sz="1200">
                <a:solidFill>
                  <a:srgbClr val="7F7F7F"/>
                </a:solidFill>
                <a:latin typeface="Lato Light"/>
                <a:ea typeface="Lato Light"/>
                <a:cs typeface="Lato Light"/>
                <a:sym typeface="Lato Light"/>
              </a:rPr>
              <a:t>Lorem ipsum dolor sit amet, consectetur adipiscing elit, sed do eiusmod tempor incididunt ut labore et dolore magna aliqua. Ut enim ad minim veniam, quis nostrud exercitation ullamco laboris nisi ut aliquip</a:t>
            </a:r>
            <a:endParaRPr sz="1200">
              <a:solidFill>
                <a:srgbClr val="7F7F7F"/>
              </a:solidFill>
              <a:latin typeface="Lato Light"/>
              <a:ea typeface="Lato Light"/>
              <a:cs typeface="Lato Light"/>
              <a:sym typeface="Lato Light"/>
            </a:endParaRPr>
          </a:p>
        </p:txBody>
      </p:sp>
      <p:sp>
        <p:nvSpPr>
          <p:cNvPr id="195" name="Shape 195"/>
          <p:cNvSpPr txBox="1"/>
          <p:nvPr/>
        </p:nvSpPr>
        <p:spPr>
          <a:xfrm>
            <a:off x="1903250" y="2715140"/>
            <a:ext cx="1061167"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8800">
                <a:solidFill>
                  <a:schemeClr val="lt1"/>
                </a:solidFill>
                <a:latin typeface="Montserrat"/>
                <a:ea typeface="Montserrat"/>
                <a:cs typeface="Montserrat"/>
                <a:sym typeface="Montserrat"/>
              </a:rPr>
              <a:t>1</a:t>
            </a:r>
            <a:endParaRPr/>
          </a:p>
        </p:txBody>
      </p:sp>
      <p:sp>
        <p:nvSpPr>
          <p:cNvPr id="196" name="Shape 196"/>
          <p:cNvSpPr txBox="1"/>
          <p:nvPr/>
        </p:nvSpPr>
        <p:spPr>
          <a:xfrm>
            <a:off x="5567516" y="2715140"/>
            <a:ext cx="1061167"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8800">
                <a:solidFill>
                  <a:schemeClr val="lt1"/>
                </a:solidFill>
                <a:latin typeface="Montserrat"/>
                <a:ea typeface="Montserrat"/>
                <a:cs typeface="Montserrat"/>
                <a:sym typeface="Montserrat"/>
              </a:rPr>
              <a:t>2</a:t>
            </a:r>
            <a:endParaRPr/>
          </a:p>
        </p:txBody>
      </p:sp>
      <p:sp>
        <p:nvSpPr>
          <p:cNvPr id="197" name="Shape 197"/>
          <p:cNvSpPr txBox="1"/>
          <p:nvPr/>
        </p:nvSpPr>
        <p:spPr>
          <a:xfrm>
            <a:off x="9272650" y="2715140"/>
            <a:ext cx="1061167"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8800">
                <a:solidFill>
                  <a:schemeClr val="lt1"/>
                </a:solidFill>
                <a:latin typeface="Montserrat"/>
                <a:ea typeface="Montserrat"/>
                <a:cs typeface="Montserrat"/>
                <a:sym typeface="Montserrat"/>
              </a:rPr>
              <a:t>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Shape 202"/>
          <p:cNvGrpSpPr/>
          <p:nvPr/>
        </p:nvGrpSpPr>
        <p:grpSpPr>
          <a:xfrm>
            <a:off x="4604652" y="3122475"/>
            <a:ext cx="2352034" cy="150443"/>
            <a:chOff x="2641711" y="5901518"/>
            <a:chExt cx="953241" cy="144019"/>
          </a:xfrm>
        </p:grpSpPr>
        <p:sp>
          <p:nvSpPr>
            <p:cNvPr id="203" name="Shape 203"/>
            <p:cNvSpPr/>
            <p:nvPr/>
          </p:nvSpPr>
          <p:spPr>
            <a:xfrm>
              <a:off x="3403411" y="5901519"/>
              <a:ext cx="191541" cy="144015"/>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04" name="Shape 204"/>
            <p:cNvSpPr/>
            <p:nvPr/>
          </p:nvSpPr>
          <p:spPr>
            <a:xfrm>
              <a:off x="3212986" y="5901519"/>
              <a:ext cx="191541" cy="144015"/>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05" name="Shape 205"/>
            <p:cNvSpPr/>
            <p:nvPr/>
          </p:nvSpPr>
          <p:spPr>
            <a:xfrm>
              <a:off x="3022561" y="5901519"/>
              <a:ext cx="191541" cy="144015"/>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06" name="Shape 206"/>
            <p:cNvSpPr/>
            <p:nvPr/>
          </p:nvSpPr>
          <p:spPr>
            <a:xfrm>
              <a:off x="2832136" y="5901520"/>
              <a:ext cx="191541" cy="144017"/>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07" name="Shape 207"/>
            <p:cNvSpPr/>
            <p:nvPr/>
          </p:nvSpPr>
          <p:spPr>
            <a:xfrm>
              <a:off x="2641711" y="5901518"/>
              <a:ext cx="191541" cy="144016"/>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08" name="Shape 208"/>
          <p:cNvGrpSpPr/>
          <p:nvPr/>
        </p:nvGrpSpPr>
        <p:grpSpPr>
          <a:xfrm>
            <a:off x="4604652" y="3518559"/>
            <a:ext cx="2352034" cy="150443"/>
            <a:chOff x="9557004" y="3205408"/>
            <a:chExt cx="2352034" cy="150443"/>
          </a:xfrm>
        </p:grpSpPr>
        <p:sp>
          <p:nvSpPr>
            <p:cNvPr id="209" name="Shape 209"/>
            <p:cNvSpPr/>
            <p:nvPr/>
          </p:nvSpPr>
          <p:spPr>
            <a:xfrm>
              <a:off x="11436428" y="3205409"/>
              <a:ext cx="472610" cy="150439"/>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0" name="Shape 210"/>
            <p:cNvSpPr/>
            <p:nvPr/>
          </p:nvSpPr>
          <p:spPr>
            <a:xfrm>
              <a:off x="10966572" y="3205409"/>
              <a:ext cx="472610" cy="150439"/>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1" name="Shape 211"/>
            <p:cNvSpPr/>
            <p:nvPr/>
          </p:nvSpPr>
          <p:spPr>
            <a:xfrm>
              <a:off x="10496716" y="3205409"/>
              <a:ext cx="472610" cy="150439"/>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2" name="Shape 212"/>
            <p:cNvSpPr/>
            <p:nvPr/>
          </p:nvSpPr>
          <p:spPr>
            <a:xfrm>
              <a:off x="10026860" y="3205410"/>
              <a:ext cx="472610" cy="150441"/>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3" name="Shape 213"/>
            <p:cNvSpPr/>
            <p:nvPr/>
          </p:nvSpPr>
          <p:spPr>
            <a:xfrm>
              <a:off x="9557004" y="3205408"/>
              <a:ext cx="472610" cy="150440"/>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14" name="Shape 214"/>
          <p:cNvGrpSpPr/>
          <p:nvPr/>
        </p:nvGrpSpPr>
        <p:grpSpPr>
          <a:xfrm>
            <a:off x="4604652" y="3938126"/>
            <a:ext cx="2352034" cy="150443"/>
            <a:chOff x="9557004" y="3624975"/>
            <a:chExt cx="2352034" cy="150443"/>
          </a:xfrm>
        </p:grpSpPr>
        <p:sp>
          <p:nvSpPr>
            <p:cNvPr id="215" name="Shape 215"/>
            <p:cNvSpPr/>
            <p:nvPr/>
          </p:nvSpPr>
          <p:spPr>
            <a:xfrm>
              <a:off x="11436428" y="3624976"/>
              <a:ext cx="472610" cy="150439"/>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6" name="Shape 216"/>
            <p:cNvSpPr/>
            <p:nvPr/>
          </p:nvSpPr>
          <p:spPr>
            <a:xfrm>
              <a:off x="10966572" y="3624976"/>
              <a:ext cx="472610" cy="150439"/>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7" name="Shape 217"/>
            <p:cNvSpPr/>
            <p:nvPr/>
          </p:nvSpPr>
          <p:spPr>
            <a:xfrm>
              <a:off x="10496716" y="3624976"/>
              <a:ext cx="472610" cy="150439"/>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8" name="Shape 218"/>
            <p:cNvSpPr/>
            <p:nvPr/>
          </p:nvSpPr>
          <p:spPr>
            <a:xfrm>
              <a:off x="10026860" y="3624977"/>
              <a:ext cx="472610" cy="150441"/>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19" name="Shape 219"/>
            <p:cNvSpPr/>
            <p:nvPr/>
          </p:nvSpPr>
          <p:spPr>
            <a:xfrm>
              <a:off x="9557004" y="3624975"/>
              <a:ext cx="472610" cy="150440"/>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20" name="Shape 220"/>
          <p:cNvGrpSpPr/>
          <p:nvPr/>
        </p:nvGrpSpPr>
        <p:grpSpPr>
          <a:xfrm>
            <a:off x="4604652" y="4343735"/>
            <a:ext cx="2352034" cy="150443"/>
            <a:chOff x="9557004" y="4030584"/>
            <a:chExt cx="2352034" cy="150443"/>
          </a:xfrm>
        </p:grpSpPr>
        <p:sp>
          <p:nvSpPr>
            <p:cNvPr id="221" name="Shape 221"/>
            <p:cNvSpPr/>
            <p:nvPr/>
          </p:nvSpPr>
          <p:spPr>
            <a:xfrm>
              <a:off x="11436428" y="4030585"/>
              <a:ext cx="472610" cy="150439"/>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2" name="Shape 222"/>
            <p:cNvSpPr/>
            <p:nvPr/>
          </p:nvSpPr>
          <p:spPr>
            <a:xfrm>
              <a:off x="10966572" y="4030585"/>
              <a:ext cx="472610" cy="150439"/>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3" name="Shape 223"/>
            <p:cNvSpPr/>
            <p:nvPr/>
          </p:nvSpPr>
          <p:spPr>
            <a:xfrm>
              <a:off x="10496716" y="4030585"/>
              <a:ext cx="472610" cy="150439"/>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4" name="Shape 224"/>
            <p:cNvSpPr/>
            <p:nvPr/>
          </p:nvSpPr>
          <p:spPr>
            <a:xfrm>
              <a:off x="10026860" y="4030586"/>
              <a:ext cx="472610" cy="150441"/>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5" name="Shape 225"/>
            <p:cNvSpPr/>
            <p:nvPr/>
          </p:nvSpPr>
          <p:spPr>
            <a:xfrm>
              <a:off x="9557004" y="4030584"/>
              <a:ext cx="472610" cy="150440"/>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26" name="Shape 226"/>
          <p:cNvGrpSpPr/>
          <p:nvPr/>
        </p:nvGrpSpPr>
        <p:grpSpPr>
          <a:xfrm>
            <a:off x="4604652" y="4763297"/>
            <a:ext cx="2352034" cy="150443"/>
            <a:chOff x="9557004" y="4450146"/>
            <a:chExt cx="2352034" cy="150443"/>
          </a:xfrm>
        </p:grpSpPr>
        <p:sp>
          <p:nvSpPr>
            <p:cNvPr id="227" name="Shape 227"/>
            <p:cNvSpPr/>
            <p:nvPr/>
          </p:nvSpPr>
          <p:spPr>
            <a:xfrm>
              <a:off x="11436428" y="4450147"/>
              <a:ext cx="472610" cy="150439"/>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8" name="Shape 228"/>
            <p:cNvSpPr/>
            <p:nvPr/>
          </p:nvSpPr>
          <p:spPr>
            <a:xfrm>
              <a:off x="10966572" y="4450147"/>
              <a:ext cx="472610" cy="150439"/>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29" name="Shape 229"/>
            <p:cNvSpPr/>
            <p:nvPr/>
          </p:nvSpPr>
          <p:spPr>
            <a:xfrm>
              <a:off x="10496716" y="4450147"/>
              <a:ext cx="472610" cy="150439"/>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0" name="Shape 230"/>
            <p:cNvSpPr/>
            <p:nvPr/>
          </p:nvSpPr>
          <p:spPr>
            <a:xfrm>
              <a:off x="10026860" y="4450148"/>
              <a:ext cx="472610" cy="150441"/>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1" name="Shape 231"/>
            <p:cNvSpPr/>
            <p:nvPr/>
          </p:nvSpPr>
          <p:spPr>
            <a:xfrm>
              <a:off x="9557004" y="4450146"/>
              <a:ext cx="472610" cy="150440"/>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sp>
        <p:nvSpPr>
          <p:cNvPr id="232" name="Shape 232"/>
          <p:cNvSpPr txBox="1"/>
          <p:nvPr/>
        </p:nvSpPr>
        <p:spPr>
          <a:xfrm>
            <a:off x="5041174" y="2056403"/>
            <a:ext cx="1478996"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600" dirty="0">
                <a:solidFill>
                  <a:srgbClr val="3F3F3F"/>
                </a:solidFill>
                <a:latin typeface="Lato Black"/>
                <a:ea typeface="Lato Black"/>
                <a:cs typeface="Lato Black"/>
                <a:sym typeface="Lato Black"/>
              </a:rPr>
              <a:t>Our Company</a:t>
            </a:r>
            <a:endParaRPr dirty="0"/>
          </a:p>
        </p:txBody>
      </p:sp>
      <p:cxnSp>
        <p:nvCxnSpPr>
          <p:cNvPr id="233" name="Shape 233"/>
          <p:cNvCxnSpPr/>
          <p:nvPr/>
        </p:nvCxnSpPr>
        <p:spPr>
          <a:xfrm>
            <a:off x="7592526" y="2082942"/>
            <a:ext cx="0" cy="2880463"/>
          </a:xfrm>
          <a:prstGeom prst="straightConnector1">
            <a:avLst/>
          </a:prstGeom>
          <a:noFill/>
          <a:ln w="9525" cap="flat" cmpd="sng">
            <a:solidFill>
              <a:srgbClr val="D8D8D8"/>
            </a:solidFill>
            <a:prstDash val="dash"/>
            <a:miter lim="800000"/>
            <a:headEnd type="none" w="sm" len="sm"/>
            <a:tailEnd type="none" w="sm" len="sm"/>
          </a:ln>
        </p:spPr>
      </p:cxnSp>
      <p:grpSp>
        <p:nvGrpSpPr>
          <p:cNvPr id="234" name="Shape 234"/>
          <p:cNvGrpSpPr/>
          <p:nvPr/>
        </p:nvGrpSpPr>
        <p:grpSpPr>
          <a:xfrm>
            <a:off x="8438028" y="3117860"/>
            <a:ext cx="2352034" cy="150443"/>
            <a:chOff x="2641711" y="5901518"/>
            <a:chExt cx="953241" cy="144019"/>
          </a:xfrm>
        </p:grpSpPr>
        <p:sp>
          <p:nvSpPr>
            <p:cNvPr id="235" name="Shape 235"/>
            <p:cNvSpPr/>
            <p:nvPr/>
          </p:nvSpPr>
          <p:spPr>
            <a:xfrm>
              <a:off x="3403411" y="5901519"/>
              <a:ext cx="191541" cy="144015"/>
            </a:xfrm>
            <a:prstGeom prst="parallelogram">
              <a:avLst>
                <a:gd name="adj" fmla="val 25000"/>
              </a:avLst>
            </a:prstGeom>
            <a:no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6" name="Shape 236"/>
            <p:cNvSpPr/>
            <p:nvPr/>
          </p:nvSpPr>
          <p:spPr>
            <a:xfrm>
              <a:off x="3212986" y="5901519"/>
              <a:ext cx="191541" cy="144015"/>
            </a:xfrm>
            <a:prstGeom prst="parallelogram">
              <a:avLst>
                <a:gd name="adj" fmla="val 25000"/>
              </a:avLst>
            </a:prstGeom>
            <a:no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7" name="Shape 237"/>
            <p:cNvSpPr/>
            <p:nvPr/>
          </p:nvSpPr>
          <p:spPr>
            <a:xfrm>
              <a:off x="3022561" y="5901519"/>
              <a:ext cx="191541" cy="144015"/>
            </a:xfrm>
            <a:prstGeom prst="parallelogram">
              <a:avLst>
                <a:gd name="adj" fmla="val 25000"/>
              </a:avLst>
            </a:prstGeom>
            <a:no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8" name="Shape 238"/>
            <p:cNvSpPr/>
            <p:nvPr/>
          </p:nvSpPr>
          <p:spPr>
            <a:xfrm>
              <a:off x="2832136" y="5901520"/>
              <a:ext cx="191541" cy="144017"/>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39" name="Shape 239"/>
            <p:cNvSpPr/>
            <p:nvPr/>
          </p:nvSpPr>
          <p:spPr>
            <a:xfrm>
              <a:off x="2641711" y="5901518"/>
              <a:ext cx="191541" cy="144016"/>
            </a:xfrm>
            <a:prstGeom prst="parallelogram">
              <a:avLst>
                <a:gd name="adj" fmla="val 25000"/>
              </a:avLst>
            </a:prstGeom>
            <a:solidFill>
              <a:srgbClr val="AAE4D5"/>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40" name="Shape 240"/>
          <p:cNvGrpSpPr/>
          <p:nvPr/>
        </p:nvGrpSpPr>
        <p:grpSpPr>
          <a:xfrm>
            <a:off x="8438028" y="3513944"/>
            <a:ext cx="2352034" cy="150443"/>
            <a:chOff x="9557004" y="3205408"/>
            <a:chExt cx="2352034" cy="150443"/>
          </a:xfrm>
        </p:grpSpPr>
        <p:sp>
          <p:nvSpPr>
            <p:cNvPr id="241" name="Shape 241"/>
            <p:cNvSpPr/>
            <p:nvPr/>
          </p:nvSpPr>
          <p:spPr>
            <a:xfrm>
              <a:off x="11436428" y="3205409"/>
              <a:ext cx="472610" cy="150439"/>
            </a:xfrm>
            <a:prstGeom prst="parallelogram">
              <a:avLst>
                <a:gd name="adj" fmla="val 25000"/>
              </a:avLst>
            </a:prstGeom>
            <a:no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2" name="Shape 242"/>
            <p:cNvSpPr/>
            <p:nvPr/>
          </p:nvSpPr>
          <p:spPr>
            <a:xfrm>
              <a:off x="10966572" y="3205409"/>
              <a:ext cx="472610" cy="150439"/>
            </a:xfrm>
            <a:prstGeom prst="parallelogram">
              <a:avLst>
                <a:gd name="adj" fmla="val 25000"/>
              </a:avLst>
            </a:prstGeom>
            <a:no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3" name="Shape 243"/>
            <p:cNvSpPr/>
            <p:nvPr/>
          </p:nvSpPr>
          <p:spPr>
            <a:xfrm>
              <a:off x="10496716" y="3205409"/>
              <a:ext cx="472610" cy="150439"/>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4" name="Shape 244"/>
            <p:cNvSpPr/>
            <p:nvPr/>
          </p:nvSpPr>
          <p:spPr>
            <a:xfrm>
              <a:off x="10026860" y="3205410"/>
              <a:ext cx="472610" cy="150441"/>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5" name="Shape 245"/>
            <p:cNvSpPr/>
            <p:nvPr/>
          </p:nvSpPr>
          <p:spPr>
            <a:xfrm>
              <a:off x="9557004" y="3205408"/>
              <a:ext cx="472610" cy="150440"/>
            </a:xfrm>
            <a:prstGeom prst="parallelogram">
              <a:avLst>
                <a:gd name="adj" fmla="val 25000"/>
              </a:avLst>
            </a:prstGeom>
            <a:solidFill>
              <a:srgbClr val="BCEADE"/>
            </a:solidFill>
            <a:ln w="9525" cap="flat" cmpd="sng">
              <a:solidFill>
                <a:srgbClr val="AAE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46" name="Shape 246"/>
          <p:cNvGrpSpPr/>
          <p:nvPr/>
        </p:nvGrpSpPr>
        <p:grpSpPr>
          <a:xfrm>
            <a:off x="8438028" y="3933511"/>
            <a:ext cx="2352034" cy="150443"/>
            <a:chOff x="9557004" y="3624975"/>
            <a:chExt cx="2352034" cy="150443"/>
          </a:xfrm>
        </p:grpSpPr>
        <p:sp>
          <p:nvSpPr>
            <p:cNvPr id="247" name="Shape 247"/>
            <p:cNvSpPr/>
            <p:nvPr/>
          </p:nvSpPr>
          <p:spPr>
            <a:xfrm>
              <a:off x="11436428" y="3624976"/>
              <a:ext cx="472610" cy="150439"/>
            </a:xfrm>
            <a:prstGeom prst="parallelogram">
              <a:avLst>
                <a:gd name="adj" fmla="val 25000"/>
              </a:avLst>
            </a:prstGeom>
            <a:no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8" name="Shape 248"/>
            <p:cNvSpPr/>
            <p:nvPr/>
          </p:nvSpPr>
          <p:spPr>
            <a:xfrm>
              <a:off x="10966572" y="3624976"/>
              <a:ext cx="472610" cy="150439"/>
            </a:xfrm>
            <a:prstGeom prst="parallelogram">
              <a:avLst>
                <a:gd name="adj" fmla="val 25000"/>
              </a:avLst>
            </a:prstGeom>
            <a:no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49" name="Shape 249"/>
            <p:cNvSpPr/>
            <p:nvPr/>
          </p:nvSpPr>
          <p:spPr>
            <a:xfrm>
              <a:off x="10496716" y="3624976"/>
              <a:ext cx="472610" cy="150439"/>
            </a:xfrm>
            <a:prstGeom prst="parallelogram">
              <a:avLst>
                <a:gd name="adj" fmla="val 25000"/>
              </a:avLst>
            </a:prstGeom>
            <a:no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0" name="Shape 250"/>
            <p:cNvSpPr/>
            <p:nvPr/>
          </p:nvSpPr>
          <p:spPr>
            <a:xfrm>
              <a:off x="10026860" y="3624977"/>
              <a:ext cx="472610" cy="150441"/>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1" name="Shape 251"/>
            <p:cNvSpPr/>
            <p:nvPr/>
          </p:nvSpPr>
          <p:spPr>
            <a:xfrm>
              <a:off x="9557004" y="3624975"/>
              <a:ext cx="472610" cy="150440"/>
            </a:xfrm>
            <a:prstGeom prst="parallelogram">
              <a:avLst>
                <a:gd name="adj" fmla="val 25000"/>
              </a:avLst>
            </a:prstGeom>
            <a:solidFill>
              <a:srgbClr val="595959"/>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52" name="Shape 252"/>
          <p:cNvGrpSpPr/>
          <p:nvPr/>
        </p:nvGrpSpPr>
        <p:grpSpPr>
          <a:xfrm>
            <a:off x="8438028" y="4339120"/>
            <a:ext cx="2352034" cy="150443"/>
            <a:chOff x="9557004" y="4030584"/>
            <a:chExt cx="2352034" cy="150443"/>
          </a:xfrm>
        </p:grpSpPr>
        <p:sp>
          <p:nvSpPr>
            <p:cNvPr id="253" name="Shape 253"/>
            <p:cNvSpPr/>
            <p:nvPr/>
          </p:nvSpPr>
          <p:spPr>
            <a:xfrm>
              <a:off x="11436428" y="4030585"/>
              <a:ext cx="472610" cy="150439"/>
            </a:xfrm>
            <a:prstGeom prst="parallelogram">
              <a:avLst>
                <a:gd name="adj" fmla="val 25000"/>
              </a:avLst>
            </a:prstGeom>
            <a:no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4" name="Shape 254"/>
            <p:cNvSpPr/>
            <p:nvPr/>
          </p:nvSpPr>
          <p:spPr>
            <a:xfrm>
              <a:off x="10966572" y="4030585"/>
              <a:ext cx="472610" cy="150439"/>
            </a:xfrm>
            <a:prstGeom prst="parallelogram">
              <a:avLst>
                <a:gd name="adj" fmla="val 25000"/>
              </a:avLst>
            </a:prstGeom>
            <a:no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5" name="Shape 255"/>
            <p:cNvSpPr/>
            <p:nvPr/>
          </p:nvSpPr>
          <p:spPr>
            <a:xfrm>
              <a:off x="10496716" y="4030585"/>
              <a:ext cx="472610" cy="150439"/>
            </a:xfrm>
            <a:prstGeom prst="parallelogram">
              <a:avLst>
                <a:gd name="adj" fmla="val 25000"/>
              </a:avLst>
            </a:prstGeom>
            <a:no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6" name="Shape 256"/>
            <p:cNvSpPr/>
            <p:nvPr/>
          </p:nvSpPr>
          <p:spPr>
            <a:xfrm>
              <a:off x="10026860" y="4030586"/>
              <a:ext cx="472610" cy="150441"/>
            </a:xfrm>
            <a:prstGeom prst="parallelogram">
              <a:avLst>
                <a:gd name="adj" fmla="val 25000"/>
              </a:avLst>
            </a:prstGeom>
            <a:no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57" name="Shape 257"/>
            <p:cNvSpPr/>
            <p:nvPr/>
          </p:nvSpPr>
          <p:spPr>
            <a:xfrm>
              <a:off x="9557004" y="4030584"/>
              <a:ext cx="472610" cy="150440"/>
            </a:xfrm>
            <a:prstGeom prst="parallelogram">
              <a:avLst>
                <a:gd name="adj" fmla="val 25000"/>
              </a:avLst>
            </a:prstGeom>
            <a:solidFill>
              <a:srgbClr val="AEABAB"/>
            </a:solidFill>
            <a:ln w="952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grpSp>
        <p:nvGrpSpPr>
          <p:cNvPr id="258" name="Shape 258"/>
          <p:cNvGrpSpPr/>
          <p:nvPr/>
        </p:nvGrpSpPr>
        <p:grpSpPr>
          <a:xfrm>
            <a:off x="8438028" y="4758682"/>
            <a:ext cx="2352034" cy="150443"/>
            <a:chOff x="9557004" y="4450146"/>
            <a:chExt cx="2352034" cy="150443"/>
          </a:xfrm>
        </p:grpSpPr>
        <p:sp>
          <p:nvSpPr>
            <p:cNvPr id="259" name="Shape 259"/>
            <p:cNvSpPr/>
            <p:nvPr/>
          </p:nvSpPr>
          <p:spPr>
            <a:xfrm>
              <a:off x="11436428" y="4450147"/>
              <a:ext cx="472610" cy="150439"/>
            </a:xfrm>
            <a:prstGeom prst="parallelogram">
              <a:avLst>
                <a:gd name="adj" fmla="val 25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60" name="Shape 260"/>
            <p:cNvSpPr/>
            <p:nvPr/>
          </p:nvSpPr>
          <p:spPr>
            <a:xfrm>
              <a:off x="10966572" y="4450147"/>
              <a:ext cx="472610" cy="150439"/>
            </a:xfrm>
            <a:prstGeom prst="parallelogram">
              <a:avLst>
                <a:gd name="adj" fmla="val 25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61" name="Shape 261"/>
            <p:cNvSpPr/>
            <p:nvPr/>
          </p:nvSpPr>
          <p:spPr>
            <a:xfrm>
              <a:off x="10496716" y="4450147"/>
              <a:ext cx="472610" cy="150439"/>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62" name="Shape 262"/>
            <p:cNvSpPr/>
            <p:nvPr/>
          </p:nvSpPr>
          <p:spPr>
            <a:xfrm>
              <a:off x="10026860" y="4450148"/>
              <a:ext cx="472610" cy="150441"/>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sp>
          <p:nvSpPr>
            <p:cNvPr id="263" name="Shape 263"/>
            <p:cNvSpPr/>
            <p:nvPr/>
          </p:nvSpPr>
          <p:spPr>
            <a:xfrm>
              <a:off x="9557004" y="4450146"/>
              <a:ext cx="472610" cy="150440"/>
            </a:xfrm>
            <a:prstGeom prst="parallelogram">
              <a:avLst>
                <a:gd name="adj" fmla="val 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2"/>
                </a:solidFill>
                <a:latin typeface="Playfair Display"/>
                <a:ea typeface="Playfair Display"/>
                <a:cs typeface="Playfair Display"/>
                <a:sym typeface="Playfair Display"/>
              </a:endParaRPr>
            </a:p>
          </p:txBody>
        </p:sp>
      </p:grpSp>
      <p:sp>
        <p:nvSpPr>
          <p:cNvPr id="264" name="Shape 264"/>
          <p:cNvSpPr txBox="1"/>
          <p:nvPr/>
        </p:nvSpPr>
        <p:spPr>
          <a:xfrm>
            <a:off x="9196303" y="2051788"/>
            <a:ext cx="835485"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PH" sz="1600">
                <a:solidFill>
                  <a:srgbClr val="3F3F3F"/>
                </a:solidFill>
                <a:latin typeface="Lato Black"/>
                <a:ea typeface="Lato Black"/>
                <a:cs typeface="Lato Black"/>
                <a:sym typeface="Lato Black"/>
              </a:rPr>
              <a:t>Others</a:t>
            </a:r>
            <a:endParaRPr/>
          </a:p>
        </p:txBody>
      </p:sp>
      <p:sp>
        <p:nvSpPr>
          <p:cNvPr id="265" name="Shape 265"/>
          <p:cNvSpPr txBox="1"/>
          <p:nvPr/>
        </p:nvSpPr>
        <p:spPr>
          <a:xfrm>
            <a:off x="1041523" y="730416"/>
            <a:ext cx="482923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4800" dirty="0">
                <a:solidFill>
                  <a:schemeClr val="dk1"/>
                </a:solidFill>
                <a:latin typeface="Montserrat"/>
                <a:ea typeface="Montserrat"/>
                <a:cs typeface="Montserrat"/>
                <a:sym typeface="Montserrat"/>
              </a:rPr>
              <a:t>Our </a:t>
            </a:r>
            <a:r>
              <a:rPr lang="en-PH" sz="4800" dirty="0" err="1" smtClean="0">
                <a:solidFill>
                  <a:schemeClr val="dk1"/>
                </a:solidFill>
                <a:latin typeface="Montserrat"/>
                <a:ea typeface="Montserrat"/>
                <a:cs typeface="Montserrat"/>
                <a:sym typeface="Montserrat"/>
              </a:rPr>
              <a:t>Grap</a:t>
            </a:r>
            <a:r>
              <a:rPr lang="ro-RO" sz="4800" dirty="0" smtClean="0">
                <a:solidFill>
                  <a:schemeClr val="dk1"/>
                </a:solidFill>
                <a:latin typeface="Montserrat"/>
                <a:ea typeface="Montserrat"/>
                <a:cs typeface="Montserrat"/>
                <a:sym typeface="Montserrat"/>
              </a:rPr>
              <a:t>Â</a:t>
            </a:r>
            <a:r>
              <a:rPr lang="en-PH" sz="4800" dirty="0" err="1" smtClean="0">
                <a:solidFill>
                  <a:schemeClr val="dk1"/>
                </a:solidFill>
                <a:latin typeface="Montserrat"/>
                <a:ea typeface="Montserrat"/>
                <a:cs typeface="Montserrat"/>
                <a:sym typeface="Montserrat"/>
              </a:rPr>
              <a:t>hs</a:t>
            </a:r>
            <a:endParaRPr dirty="0"/>
          </a:p>
        </p:txBody>
      </p:sp>
      <p:sp>
        <p:nvSpPr>
          <p:cNvPr id="266" name="Shape 266"/>
          <p:cNvSpPr/>
          <p:nvPr/>
        </p:nvSpPr>
        <p:spPr>
          <a:xfrm>
            <a:off x="1041523" y="1472720"/>
            <a:ext cx="500332" cy="51759"/>
          </a:xfrm>
          <a:prstGeom prst="rect">
            <a:avLst/>
          </a:prstGeom>
          <a:solidFill>
            <a:srgbClr val="AAE4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sp>
        <p:nvSpPr>
          <p:cNvPr id="267" name="Shape 267"/>
          <p:cNvSpPr txBox="1"/>
          <p:nvPr/>
        </p:nvSpPr>
        <p:spPr>
          <a:xfrm>
            <a:off x="4093018" y="2929420"/>
            <a:ext cx="472605" cy="211814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1</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2</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3</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4</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5</a:t>
            </a:r>
            <a:endParaRPr/>
          </a:p>
        </p:txBody>
      </p:sp>
      <p:sp>
        <p:nvSpPr>
          <p:cNvPr id="268" name="Shape 268"/>
          <p:cNvSpPr txBox="1"/>
          <p:nvPr/>
        </p:nvSpPr>
        <p:spPr>
          <a:xfrm>
            <a:off x="7905040" y="2925140"/>
            <a:ext cx="472605" cy="211814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1</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2</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3</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4</a:t>
            </a:r>
            <a:endParaRPr/>
          </a:p>
          <a:p>
            <a:pPr marL="0" marR="0" lvl="0" indent="0" algn="l" rtl="0">
              <a:lnSpc>
                <a:spcPct val="150000"/>
              </a:lnSpc>
              <a:spcBef>
                <a:spcPts val="0"/>
              </a:spcBef>
              <a:spcAft>
                <a:spcPts val="0"/>
              </a:spcAft>
              <a:buNone/>
            </a:pPr>
            <a:r>
              <a:rPr lang="en-PH" sz="1800">
                <a:solidFill>
                  <a:schemeClr val="dk1"/>
                </a:solidFill>
                <a:latin typeface="Montserrat"/>
                <a:ea typeface="Montserrat"/>
                <a:cs typeface="Montserrat"/>
                <a:sym typeface="Montserrat"/>
              </a:rPr>
              <a:t>5</a:t>
            </a:r>
            <a:endParaRPr/>
          </a:p>
        </p:txBody>
      </p:sp>
      <p:sp>
        <p:nvSpPr>
          <p:cNvPr id="269" name="Shape 269"/>
          <p:cNvSpPr txBox="1"/>
          <p:nvPr/>
        </p:nvSpPr>
        <p:spPr>
          <a:xfrm>
            <a:off x="796423" y="2138963"/>
            <a:ext cx="28081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800" dirty="0">
                <a:solidFill>
                  <a:schemeClr val="dk1"/>
                </a:solidFill>
                <a:latin typeface="Montserrat"/>
                <a:ea typeface="Montserrat"/>
                <a:cs typeface="Montserrat"/>
                <a:sym typeface="Montserrat"/>
              </a:rPr>
              <a:t>Graph Details</a:t>
            </a:r>
            <a:endParaRPr sz="1800" i="1" dirty="0">
              <a:solidFill>
                <a:schemeClr val="dk1"/>
              </a:solidFill>
              <a:latin typeface="Montserrat"/>
              <a:ea typeface="Montserrat"/>
              <a:cs typeface="Montserrat"/>
              <a:sym typeface="Montserrat"/>
            </a:endParaRPr>
          </a:p>
        </p:txBody>
      </p:sp>
      <p:sp>
        <p:nvSpPr>
          <p:cNvPr id="270" name="Shape 270"/>
          <p:cNvSpPr txBox="1"/>
          <p:nvPr/>
        </p:nvSpPr>
        <p:spPr>
          <a:xfrm>
            <a:off x="796423" y="2832399"/>
            <a:ext cx="298250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endParaRPr sz="1200" dirty="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dirty="0">
              <a:solidFill>
                <a:srgbClr val="7F7F7F"/>
              </a:solidFill>
              <a:latin typeface="Lato Light"/>
              <a:ea typeface="Lato Light"/>
              <a:cs typeface="Lato Light"/>
              <a:sym typeface="Lato Light"/>
            </a:endParaRPr>
          </a:p>
          <a:p>
            <a:pPr marL="0" marR="0" lvl="0" indent="0" algn="l" rtl="0">
              <a:spcBef>
                <a:spcPts val="0"/>
              </a:spcBef>
              <a:spcAft>
                <a:spcPts val="0"/>
              </a:spcAft>
              <a:buNone/>
            </a:pPr>
            <a:r>
              <a:rPr lang="en-PH" sz="1200" dirty="0">
                <a:solidFill>
                  <a:srgbClr val="7F7F7F"/>
                </a:solidFill>
                <a:latin typeface="Lato Light"/>
                <a:ea typeface="Lato Light"/>
                <a:cs typeface="Lato Light"/>
                <a:sym typeface="Lato Light"/>
              </a:rPr>
              <a:t>Lorem ipsum dolor sit </a:t>
            </a:r>
            <a:r>
              <a:rPr lang="en-PH" sz="1200" dirty="0" err="1">
                <a:solidFill>
                  <a:srgbClr val="7F7F7F"/>
                </a:solidFill>
                <a:latin typeface="Lato Light"/>
                <a:ea typeface="Lato Light"/>
                <a:cs typeface="Lato Light"/>
                <a:sym typeface="Lato Light"/>
              </a:rPr>
              <a:t>amet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consectetur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adipiscing</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elit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sed</a:t>
            </a:r>
            <a:r>
              <a:rPr lang="en-PH" sz="1200" dirty="0">
                <a:solidFill>
                  <a:srgbClr val="7F7F7F"/>
                </a:solidFill>
                <a:latin typeface="Lato Light"/>
                <a:ea typeface="Lato Light"/>
                <a:cs typeface="Lato Light"/>
                <a:sym typeface="Lato Light"/>
              </a:rPr>
              <a:t> do </a:t>
            </a:r>
            <a:r>
              <a:rPr lang="en-PH" sz="1200" dirty="0" err="1">
                <a:solidFill>
                  <a:srgbClr val="7F7F7F"/>
                </a:solidFill>
                <a:latin typeface="Lato Light"/>
                <a:ea typeface="Lato Light"/>
                <a:cs typeface="Lato Light"/>
                <a:sym typeface="Lato Light"/>
              </a:rPr>
              <a:t>eiusmod</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tempor</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incididunt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labore</a:t>
            </a:r>
            <a:r>
              <a:rPr lang="en-PH" sz="1200" dirty="0">
                <a:solidFill>
                  <a:srgbClr val="7F7F7F"/>
                </a:solidFill>
                <a:latin typeface="Lato Light"/>
                <a:ea typeface="Lato Light"/>
                <a:cs typeface="Lato Light"/>
                <a:sym typeface="Lato Light"/>
              </a:rPr>
              <a:t> et </a:t>
            </a:r>
            <a:r>
              <a:rPr lang="en-PH" sz="1200" dirty="0" err="1">
                <a:solidFill>
                  <a:srgbClr val="7F7F7F"/>
                </a:solidFill>
                <a:latin typeface="Lato Light"/>
                <a:ea typeface="Lato Light"/>
                <a:cs typeface="Lato Light"/>
                <a:sym typeface="Lato Light"/>
              </a:rPr>
              <a:t>dolore</a:t>
            </a:r>
            <a:r>
              <a:rPr lang="en-PH" sz="1200" dirty="0">
                <a:solidFill>
                  <a:srgbClr val="7F7F7F"/>
                </a:solidFill>
                <a:latin typeface="Lato Light"/>
                <a:ea typeface="Lato Light"/>
                <a:cs typeface="Lato Light"/>
                <a:sym typeface="Lato Light"/>
              </a:rPr>
              <a:t> magna </a:t>
            </a:r>
            <a:r>
              <a:rPr lang="en-PH" sz="1200" dirty="0" err="1">
                <a:solidFill>
                  <a:srgbClr val="7F7F7F"/>
                </a:solidFill>
                <a:latin typeface="Lato Light"/>
                <a:ea typeface="Lato Light"/>
                <a:cs typeface="Lato Light"/>
                <a:sym typeface="Lato Light"/>
              </a:rPr>
              <a:t>aliqua</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enim</a:t>
            </a:r>
            <a:r>
              <a:rPr lang="en-PH" sz="1200" dirty="0">
                <a:solidFill>
                  <a:srgbClr val="7F7F7F"/>
                </a:solidFill>
                <a:latin typeface="Lato Light"/>
                <a:ea typeface="Lato Light"/>
                <a:cs typeface="Lato Light"/>
                <a:sym typeface="Lato Light"/>
              </a:rPr>
              <a:t> ad minim </a:t>
            </a:r>
            <a:r>
              <a:rPr lang="en-PH" sz="1200" dirty="0" err="1">
                <a:solidFill>
                  <a:srgbClr val="7F7F7F"/>
                </a:solidFill>
                <a:latin typeface="Lato Light"/>
                <a:ea typeface="Lato Light"/>
                <a:cs typeface="Lato Light"/>
                <a:sym typeface="Lato Light"/>
              </a:rPr>
              <a:t>veniam</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quis</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nostrud</a:t>
            </a:r>
            <a:r>
              <a:rPr lang="en-PH" sz="1200" dirty="0">
                <a:solidFill>
                  <a:srgbClr val="7F7F7F"/>
                </a:solidFill>
                <a:latin typeface="Lato Light"/>
                <a:ea typeface="Lato Light"/>
                <a:cs typeface="Lato Light"/>
                <a:sym typeface="Lato Light"/>
              </a:rPr>
              <a:t> exercitation </a:t>
            </a:r>
            <a:r>
              <a:rPr lang="en-PH" sz="1200" dirty="0" err="1">
                <a:solidFill>
                  <a:srgbClr val="7F7F7F"/>
                </a:solidFill>
                <a:latin typeface="Lato Light"/>
                <a:ea typeface="Lato Light"/>
                <a:cs typeface="Lato Light"/>
                <a:sym typeface="Lato Light"/>
              </a:rPr>
              <a:t>ullamco</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laboris</a:t>
            </a:r>
            <a:r>
              <a:rPr lang="en-PH" sz="1200" dirty="0">
                <a:solidFill>
                  <a:srgbClr val="7F7F7F"/>
                </a:solidFill>
                <a:latin typeface="Lato Light"/>
                <a:ea typeface="Lato Light"/>
                <a:cs typeface="Lato Light"/>
                <a:sym typeface="Lato Light"/>
              </a:rPr>
              <a:t> nisi </a:t>
            </a:r>
            <a:r>
              <a:rPr lang="en-PH" sz="1200" dirty="0" err="1">
                <a:solidFill>
                  <a:srgbClr val="7F7F7F"/>
                </a:solidFill>
                <a:latin typeface="Lato Light"/>
                <a:ea typeface="Lato Light"/>
                <a:cs typeface="Lato Light"/>
                <a:sym typeface="Lato Light"/>
              </a:rPr>
              <a:t>ut</a:t>
            </a:r>
            <a:r>
              <a:rPr lang="en-PH" sz="1200" dirty="0">
                <a:solidFill>
                  <a:srgbClr val="7F7F7F"/>
                </a:solidFill>
                <a:latin typeface="Lato Light"/>
                <a:ea typeface="Lato Light"/>
                <a:cs typeface="Lato Light"/>
                <a:sym typeface="Lato Light"/>
              </a:rPr>
              <a:t> </a:t>
            </a:r>
            <a:r>
              <a:rPr lang="en-PH" sz="1200" dirty="0" err="1">
                <a:solidFill>
                  <a:srgbClr val="7F7F7F"/>
                </a:solidFill>
                <a:latin typeface="Lato Light"/>
                <a:ea typeface="Lato Light"/>
                <a:cs typeface="Lato Light"/>
                <a:sym typeface="Lato Light"/>
              </a:rPr>
              <a:t>aliquip</a:t>
            </a:r>
            <a:endParaRPr sz="1200" dirty="0">
              <a:solidFill>
                <a:srgbClr val="7F7F7F"/>
              </a:solidFill>
              <a:latin typeface="Lato Light"/>
              <a:ea typeface="Lato Light"/>
              <a:cs typeface="Lato Light"/>
              <a:sym typeface="Lato Light"/>
            </a:endParaRPr>
          </a:p>
          <a:p>
            <a:pPr marL="0" marR="0" lvl="0" indent="0" algn="l" rtl="0">
              <a:spcBef>
                <a:spcPts val="0"/>
              </a:spcBef>
              <a:spcAft>
                <a:spcPts val="0"/>
              </a:spcAft>
              <a:buNone/>
            </a:pPr>
            <a:endParaRPr sz="1200" dirty="0">
              <a:solidFill>
                <a:srgbClr val="7F7F7F"/>
              </a:solidFill>
              <a:latin typeface="Lato Light"/>
              <a:ea typeface="Lato Light"/>
              <a:cs typeface="Lato Light"/>
              <a:sym typeface="Lato Light"/>
            </a:endParaRPr>
          </a:p>
        </p:txBody>
      </p:sp>
      <p:sp>
        <p:nvSpPr>
          <p:cNvPr id="271" name="Shape 271"/>
          <p:cNvSpPr txBox="1"/>
          <p:nvPr/>
        </p:nvSpPr>
        <p:spPr>
          <a:xfrm>
            <a:off x="796423" y="2449348"/>
            <a:ext cx="280813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PH" sz="1400" dirty="0">
                <a:solidFill>
                  <a:schemeClr val="dk1"/>
                </a:solidFill>
                <a:latin typeface="Lato Light"/>
                <a:ea typeface="Lato Light"/>
                <a:cs typeface="Lato Light"/>
                <a:sym typeface="Lato Light"/>
              </a:rPr>
              <a:t>Lorem ipsum</a:t>
            </a:r>
            <a:endParaRPr sz="1400" i="1" dirty="0">
              <a:solidFill>
                <a:schemeClr val="dk1"/>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934</Words>
  <Application>Microsoft Office PowerPoint</Application>
  <PresentationFormat>Widescreen</PresentationFormat>
  <Paragraphs>108</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Lato Black</vt:lpstr>
      <vt:lpstr>Arial</vt:lpstr>
      <vt:lpstr>Playfair Display</vt:lpstr>
      <vt:lpstr>Lato</vt:lpstr>
      <vt:lpstr>Montserrat</vt:lpstr>
      <vt:lpstr>Calibri</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Turcu Nicusor</cp:lastModifiedBy>
  <cp:revision>2</cp:revision>
  <dcterms:modified xsi:type="dcterms:W3CDTF">2018-06-28T10:31:02Z</dcterms:modified>
</cp:coreProperties>
</file>